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4"/>
    <p:sldMasterId id="2147484597" r:id="rId5"/>
  </p:sldMasterIdLst>
  <p:notesMasterIdLst>
    <p:notesMasterId r:id="rId13"/>
  </p:notesMasterIdLst>
  <p:handoutMasterIdLst>
    <p:handoutMasterId r:id="rId14"/>
  </p:handoutMasterIdLst>
  <p:sldIdLst>
    <p:sldId id="334" r:id="rId6"/>
    <p:sldId id="317" r:id="rId7"/>
    <p:sldId id="336" r:id="rId8"/>
    <p:sldId id="338" r:id="rId9"/>
    <p:sldId id="339" r:id="rId10"/>
    <p:sldId id="340" r:id="rId11"/>
    <p:sldId id="335" r:id="rId12"/>
  </p:sldIdLst>
  <p:sldSz cx="18288000" cy="10288588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60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200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5800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440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0011" algn="l" defTabSz="1372007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16021" algn="l" defTabSz="1372007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02022" algn="l" defTabSz="1372007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488021" algn="l" defTabSz="1372007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5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D5FFEA"/>
    <a:srgbClr val="FFCCCC"/>
    <a:srgbClr val="66CCFF"/>
    <a:srgbClr val="E1FFF0"/>
    <a:srgbClr val="FF9999"/>
    <a:srgbClr val="D1FFE8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2" autoAdjust="0"/>
    <p:restoredTop sz="99542" autoAdjust="0"/>
  </p:normalViewPr>
  <p:slideViewPr>
    <p:cSldViewPr snapToGrid="0">
      <p:cViewPr>
        <p:scale>
          <a:sx n="75" d="100"/>
          <a:sy n="75" d="100"/>
        </p:scale>
        <p:origin x="-576" y="-180"/>
      </p:cViewPr>
      <p:guideLst>
        <p:guide orient="horz" pos="3241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99" d="100"/>
          <a:sy n="99" d="100"/>
        </p:scale>
        <p:origin x="3920" y="184"/>
      </p:cViewPr>
      <p:guideLst>
        <p:guide orient="horz" pos="3127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857366573072294E-2"/>
          <c:y val="3.9997409863240782E-2"/>
          <c:w val="0.96006237123585358"/>
          <c:h val="0.7278556822188271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27872"/>
        <c:axId val="47298176"/>
      </c:barChart>
      <c:catAx>
        <c:axId val="88527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7298176"/>
        <c:crosses val="autoZero"/>
        <c:auto val="1"/>
        <c:lblAlgn val="ctr"/>
        <c:lblOffset val="100"/>
        <c:noMultiLvlLbl val="0"/>
      </c:catAx>
      <c:valAx>
        <c:axId val="472981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52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3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6008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2007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8006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4008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30011" algn="l" defTabSz="1372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6021" algn="l" defTabSz="1372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2022" algn="l" defTabSz="1372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8021" algn="l" defTabSz="13720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о-зеле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0" y="540004"/>
            <a:ext cx="5401056" cy="58338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2" y="7607809"/>
            <a:ext cx="18288000" cy="1481329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defRPr sz="39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6083335" y="2521793"/>
            <a:ext cx="2917810" cy="2917809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9286887" y="2521793"/>
            <a:ext cx="2917810" cy="2917809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083335" y="5725355"/>
            <a:ext cx="2917810" cy="2917809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286887" y="5725355"/>
            <a:ext cx="2917810" cy="2917809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3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о-зелен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0" y="540004"/>
            <a:ext cx="5401056" cy="58338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2" y="7607809"/>
            <a:ext cx="18288000" cy="1481329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defRPr sz="39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. серо-зел.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0" y="540004"/>
            <a:ext cx="5401056" cy="58338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2" y="7607809"/>
            <a:ext cx="18288000" cy="1481329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defRPr sz="39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5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зелено-сер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2" y="7607809"/>
            <a:ext cx="18288000" cy="1481329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defRPr sz="3900" b="1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0" y="558292"/>
            <a:ext cx="5401056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1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" y="3297002"/>
            <a:ext cx="18288000" cy="2819534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lnSpc>
                <a:spcPct val="120000"/>
              </a:lnSpc>
              <a:defRPr sz="5500" b="1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4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" y="3297002"/>
            <a:ext cx="18288000" cy="2819534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lnSpc>
                <a:spcPct val="120000"/>
              </a:lnSpc>
              <a:defRPr sz="55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8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rgbClr val="1C683F"/>
                </a:solidFill>
              </a:rPr>
              <a:t>Название презентации</a:t>
            </a:r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1F1F1"/>
                </a:solidFill>
              </a:rPr>
              <a:pPr/>
              <a:t>‹#›</a:t>
            </a:fld>
            <a:endParaRPr lang="en-US" dirty="0">
              <a:solidFill>
                <a:srgbClr val="F1F1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7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1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71600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rgbClr val="1C683F"/>
                </a:solidFill>
              </a:rPr>
              <a:t>Название презентации</a:t>
            </a:r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1F1F1"/>
                </a:solidFill>
              </a:rPr>
              <a:pPr/>
              <a:t>‹#›</a:t>
            </a:fld>
            <a:endParaRPr lang="en-US" dirty="0">
              <a:solidFill>
                <a:srgbClr val="F1F1F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зиса =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12216697" y="2943200"/>
            <a:ext cx="5245910" cy="4596760"/>
          </a:xfrm>
          <a:custGeom>
            <a:avLst/>
            <a:gdLst>
              <a:gd name="connsiteX0" fmla="*/ 612097 w 5242298"/>
              <a:gd name="connsiteY0" fmla="*/ 268922 h 4596761"/>
              <a:gd name="connsiteX1" fmla="*/ 715734 w 5242298"/>
              <a:gd name="connsiteY1" fmla="*/ 320265 h 4596761"/>
              <a:gd name="connsiteX2" fmla="*/ 749012 w 5242298"/>
              <a:gd name="connsiteY2" fmla="*/ 533245 h 4596761"/>
              <a:gd name="connsiteX3" fmla="*/ 749012 w 5242298"/>
              <a:gd name="connsiteY3" fmla="*/ 704390 h 4596761"/>
              <a:gd name="connsiteX4" fmla="*/ 720487 w 5242298"/>
              <a:gd name="connsiteY4" fmla="*/ 924976 h 4596761"/>
              <a:gd name="connsiteX5" fmla="*/ 627309 w 5242298"/>
              <a:gd name="connsiteY5" fmla="*/ 1016252 h 4596761"/>
              <a:gd name="connsiteX6" fmla="*/ 288823 w 5242298"/>
              <a:gd name="connsiteY6" fmla="*/ 1037170 h 4596761"/>
              <a:gd name="connsiteX7" fmla="*/ 288823 w 5242298"/>
              <a:gd name="connsiteY7" fmla="*/ 1484046 h 4596761"/>
              <a:gd name="connsiteX8" fmla="*/ 591178 w 5242298"/>
              <a:gd name="connsiteY8" fmla="*/ 1513522 h 4596761"/>
              <a:gd name="connsiteX9" fmla="*/ 709079 w 5242298"/>
              <a:gd name="connsiteY9" fmla="*/ 1620963 h 4596761"/>
              <a:gd name="connsiteX10" fmla="*/ 749012 w 5242298"/>
              <a:gd name="connsiteY10" fmla="*/ 1879581 h 4596761"/>
              <a:gd name="connsiteX11" fmla="*/ 749012 w 5242298"/>
              <a:gd name="connsiteY11" fmla="*/ 2092560 h 4596761"/>
              <a:gd name="connsiteX12" fmla="*/ 720487 w 5242298"/>
              <a:gd name="connsiteY12" fmla="*/ 2450062 h 4596761"/>
              <a:gd name="connsiteX13" fmla="*/ 602589 w 5242298"/>
              <a:gd name="connsiteY13" fmla="*/ 2518519 h 4596761"/>
              <a:gd name="connsiteX14" fmla="*/ 497050 w 5242298"/>
              <a:gd name="connsiteY14" fmla="*/ 2464323 h 4596761"/>
              <a:gd name="connsiteX15" fmla="*/ 473278 w 5242298"/>
              <a:gd name="connsiteY15" fmla="*/ 2210460 h 4596761"/>
              <a:gd name="connsiteX16" fmla="*/ 473278 w 5242298"/>
              <a:gd name="connsiteY16" fmla="*/ 1710338 h 4596761"/>
              <a:gd name="connsiteX17" fmla="*/ 0 w 5242298"/>
              <a:gd name="connsiteY17" fmla="*/ 1710338 h 4596761"/>
              <a:gd name="connsiteX18" fmla="*/ 0 w 5242298"/>
              <a:gd name="connsiteY18" fmla="*/ 807076 h 4596761"/>
              <a:gd name="connsiteX19" fmla="*/ 473278 w 5242298"/>
              <a:gd name="connsiteY19" fmla="*/ 807076 h 4596761"/>
              <a:gd name="connsiteX20" fmla="*/ 473278 w 5242298"/>
              <a:gd name="connsiteY20" fmla="*/ 554163 h 4596761"/>
              <a:gd name="connsiteX21" fmla="*/ 502754 w 5242298"/>
              <a:gd name="connsiteY21" fmla="*/ 323118 h 4596761"/>
              <a:gd name="connsiteX22" fmla="*/ 612097 w 5242298"/>
              <a:gd name="connsiteY22" fmla="*/ 268922 h 4596761"/>
              <a:gd name="connsiteX23" fmla="*/ 1283934 w 5242298"/>
              <a:gd name="connsiteY23" fmla="*/ 0 h 4596761"/>
              <a:gd name="connsiteX24" fmla="*/ 5242298 w 5242298"/>
              <a:gd name="connsiteY24" fmla="*/ 0 h 4596761"/>
              <a:gd name="connsiteX25" fmla="*/ 5242298 w 5242298"/>
              <a:gd name="connsiteY25" fmla="*/ 4596761 h 4596761"/>
              <a:gd name="connsiteX26" fmla="*/ 0 w 5242298"/>
              <a:gd name="connsiteY26" fmla="*/ 4596761 h 4596761"/>
              <a:gd name="connsiteX27" fmla="*/ 0 w 5242298"/>
              <a:gd name="connsiteY27" fmla="*/ 2841012 h 4596761"/>
              <a:gd name="connsiteX28" fmla="*/ 44467 w 5242298"/>
              <a:gd name="connsiteY28" fmla="*/ 2871267 h 4596761"/>
              <a:gd name="connsiteX29" fmla="*/ 617801 w 5242298"/>
              <a:gd name="connsiteY29" fmla="*/ 2993920 h 4596761"/>
              <a:gd name="connsiteX30" fmla="*/ 1144545 w 5242298"/>
              <a:gd name="connsiteY30" fmla="*/ 2888321 h 4596761"/>
              <a:gd name="connsiteX31" fmla="*/ 1433590 w 5242298"/>
              <a:gd name="connsiteY31" fmla="*/ 2580099 h 4596761"/>
              <a:gd name="connsiteX32" fmla="*/ 1517260 w 5242298"/>
              <a:gd name="connsiteY32" fmla="*/ 2010286 h 4596761"/>
              <a:gd name="connsiteX33" fmla="*/ 1431688 w 5242298"/>
              <a:gd name="connsiteY33" fmla="*/ 1381465 h 4596761"/>
              <a:gd name="connsiteX34" fmla="*/ 1171168 w 5242298"/>
              <a:gd name="connsiteY34" fmla="*/ 1188348 h 4596761"/>
              <a:gd name="connsiteX35" fmla="*/ 1418376 w 5242298"/>
              <a:gd name="connsiteY35" fmla="*/ 978354 h 4596761"/>
              <a:gd name="connsiteX36" fmla="*/ 1488736 w 5242298"/>
              <a:gd name="connsiteY36" fmla="*/ 604941 h 4596761"/>
              <a:gd name="connsiteX37" fmla="*/ 1292870 w 5242298"/>
              <a:gd name="connsiteY37" fmla="*/ 8253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2298" h="4596761">
                <a:moveTo>
                  <a:pt x="612097" y="268922"/>
                </a:moveTo>
                <a:cubicBezTo>
                  <a:pt x="659004" y="268922"/>
                  <a:pt x="693548" y="286036"/>
                  <a:pt x="715734" y="320265"/>
                </a:cubicBezTo>
                <a:cubicBezTo>
                  <a:pt x="737920" y="354494"/>
                  <a:pt x="749012" y="425487"/>
                  <a:pt x="749012" y="533245"/>
                </a:cubicBezTo>
                <a:lnTo>
                  <a:pt x="749012" y="704390"/>
                </a:lnTo>
                <a:cubicBezTo>
                  <a:pt x="749012" y="804540"/>
                  <a:pt x="739503" y="878069"/>
                  <a:pt x="720487" y="924976"/>
                </a:cubicBezTo>
                <a:cubicBezTo>
                  <a:pt x="701471" y="971881"/>
                  <a:pt x="670412" y="1002307"/>
                  <a:pt x="627309" y="1016252"/>
                </a:cubicBezTo>
                <a:cubicBezTo>
                  <a:pt x="584206" y="1030198"/>
                  <a:pt x="471376" y="1037170"/>
                  <a:pt x="288823" y="1037170"/>
                </a:cubicBezTo>
                <a:lnTo>
                  <a:pt x="288823" y="1484046"/>
                </a:lnTo>
                <a:cubicBezTo>
                  <a:pt x="438416" y="1486582"/>
                  <a:pt x="539202" y="1496408"/>
                  <a:pt x="591178" y="1513522"/>
                </a:cubicBezTo>
                <a:cubicBezTo>
                  <a:pt x="643156" y="1530636"/>
                  <a:pt x="682456" y="1566450"/>
                  <a:pt x="709079" y="1620963"/>
                </a:cubicBezTo>
                <a:cubicBezTo>
                  <a:pt x="735701" y="1675476"/>
                  <a:pt x="749012" y="1761681"/>
                  <a:pt x="749012" y="1879581"/>
                </a:cubicBezTo>
                <a:lnTo>
                  <a:pt x="749012" y="2092560"/>
                </a:lnTo>
                <a:cubicBezTo>
                  <a:pt x="749012" y="2285257"/>
                  <a:pt x="739503" y="2404423"/>
                  <a:pt x="720487" y="2450062"/>
                </a:cubicBezTo>
                <a:cubicBezTo>
                  <a:pt x="701471" y="2495701"/>
                  <a:pt x="662172" y="2518519"/>
                  <a:pt x="602589" y="2518519"/>
                </a:cubicBezTo>
                <a:cubicBezTo>
                  <a:pt x="548076" y="2518519"/>
                  <a:pt x="512896" y="2500454"/>
                  <a:pt x="497050" y="2464323"/>
                </a:cubicBezTo>
                <a:cubicBezTo>
                  <a:pt x="481202" y="2428193"/>
                  <a:pt x="473278" y="2343572"/>
                  <a:pt x="473278" y="2210460"/>
                </a:cubicBezTo>
                <a:lnTo>
                  <a:pt x="473278" y="1710338"/>
                </a:lnTo>
                <a:lnTo>
                  <a:pt x="0" y="1710338"/>
                </a:lnTo>
                <a:lnTo>
                  <a:pt x="0" y="807076"/>
                </a:lnTo>
                <a:lnTo>
                  <a:pt x="473278" y="807076"/>
                </a:lnTo>
                <a:lnTo>
                  <a:pt x="473278" y="554163"/>
                </a:lnTo>
                <a:cubicBezTo>
                  <a:pt x="473278" y="436263"/>
                  <a:pt x="483104" y="359249"/>
                  <a:pt x="502754" y="323118"/>
                </a:cubicBezTo>
                <a:cubicBezTo>
                  <a:pt x="522404" y="286987"/>
                  <a:pt x="558852" y="268922"/>
                  <a:pt x="612097" y="268922"/>
                </a:cubicBezTo>
                <a:close/>
                <a:moveTo>
                  <a:pt x="1283934" y="0"/>
                </a:moveTo>
                <a:lnTo>
                  <a:pt x="5242298" y="0"/>
                </a:lnTo>
                <a:lnTo>
                  <a:pt x="5242298" y="4596761"/>
                </a:lnTo>
                <a:lnTo>
                  <a:pt x="0" y="4596761"/>
                </a:lnTo>
                <a:lnTo>
                  <a:pt x="0" y="2841012"/>
                </a:lnTo>
                <a:lnTo>
                  <a:pt x="44467" y="2871267"/>
                </a:lnTo>
                <a:cubicBezTo>
                  <a:pt x="183284" y="2953036"/>
                  <a:pt x="374395" y="2993920"/>
                  <a:pt x="617801" y="2993920"/>
                </a:cubicBezTo>
                <a:cubicBezTo>
                  <a:pt x="832049" y="2993920"/>
                  <a:pt x="1007630" y="2958721"/>
                  <a:pt x="1144545" y="2888321"/>
                </a:cubicBezTo>
                <a:cubicBezTo>
                  <a:pt x="1281461" y="2817924"/>
                  <a:pt x="1377809" y="2715183"/>
                  <a:pt x="1433590" y="2580099"/>
                </a:cubicBezTo>
                <a:cubicBezTo>
                  <a:pt x="1489370" y="2445016"/>
                  <a:pt x="1517260" y="2255078"/>
                  <a:pt x="1517260" y="2010286"/>
                </a:cubicBezTo>
                <a:cubicBezTo>
                  <a:pt x="1517260" y="1680497"/>
                  <a:pt x="1488736" y="1470889"/>
                  <a:pt x="1431688" y="1381465"/>
                </a:cubicBezTo>
                <a:cubicBezTo>
                  <a:pt x="1374639" y="1292040"/>
                  <a:pt x="1287800" y="1227667"/>
                  <a:pt x="1171168" y="1188348"/>
                </a:cubicBezTo>
                <a:cubicBezTo>
                  <a:pt x="1289068" y="1125001"/>
                  <a:pt x="1371471" y="1055003"/>
                  <a:pt x="1418376" y="978354"/>
                </a:cubicBezTo>
                <a:cubicBezTo>
                  <a:pt x="1465283" y="901706"/>
                  <a:pt x="1488736" y="777235"/>
                  <a:pt x="1488736" y="604941"/>
                </a:cubicBezTo>
                <a:cubicBezTo>
                  <a:pt x="1488736" y="350304"/>
                  <a:pt x="1423448" y="151409"/>
                  <a:pt x="1292870" y="8253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825433" y="2943200"/>
            <a:ext cx="5242298" cy="4596760"/>
          </a:xfrm>
          <a:custGeom>
            <a:avLst/>
            <a:gdLst>
              <a:gd name="connsiteX0" fmla="*/ 1003826 w 5242297"/>
              <a:gd name="connsiteY0" fmla="*/ 0 h 4596761"/>
              <a:gd name="connsiteX1" fmla="*/ 5242297 w 5242297"/>
              <a:gd name="connsiteY1" fmla="*/ 0 h 4596761"/>
              <a:gd name="connsiteX2" fmla="*/ 5242297 w 5242297"/>
              <a:gd name="connsiteY2" fmla="*/ 4596761 h 4596761"/>
              <a:gd name="connsiteX3" fmla="*/ 0 w 5242297"/>
              <a:gd name="connsiteY3" fmla="*/ 4596761 h 4596761"/>
              <a:gd name="connsiteX4" fmla="*/ 0 w 5242297"/>
              <a:gd name="connsiteY4" fmla="*/ 654709 h 4596761"/>
              <a:gd name="connsiteX5" fmla="*/ 16 w 5242297"/>
              <a:gd name="connsiteY5" fmla="*/ 654710 h 4596761"/>
              <a:gd name="connsiteX6" fmla="*/ 124333 w 5242297"/>
              <a:gd name="connsiteY6" fmla="*/ 682521 h 4596761"/>
              <a:gd name="connsiteX7" fmla="*/ 218464 w 5242297"/>
              <a:gd name="connsiteY7" fmla="*/ 791864 h 4596761"/>
              <a:gd name="connsiteX8" fmla="*/ 235578 w 5242297"/>
              <a:gd name="connsiteY8" fmla="*/ 1221626 h 4596761"/>
              <a:gd name="connsiteX9" fmla="*/ 235578 w 5242297"/>
              <a:gd name="connsiteY9" fmla="*/ 2872218 h 4596761"/>
              <a:gd name="connsiteX10" fmla="*/ 1003826 w 5242297"/>
              <a:gd name="connsiteY10" fmla="*/ 2872218 h 4596761"/>
              <a:gd name="connsiteX11" fmla="*/ 0 w 5242297"/>
              <a:gd name="connsiteY11" fmla="*/ 0 h 4596761"/>
              <a:gd name="connsiteX12" fmla="*/ 344603 w 5242297"/>
              <a:gd name="connsiteY12" fmla="*/ 0 h 4596761"/>
              <a:gd name="connsiteX13" fmla="*/ 296756 w 5242297"/>
              <a:gd name="connsiteY13" fmla="*/ 37725 h 4596761"/>
              <a:gd name="connsiteX14" fmla="*/ 85202 w 5242297"/>
              <a:gd name="connsiteY14" fmla="*/ 160973 h 4596761"/>
              <a:gd name="connsiteX15" fmla="*/ 0 w 5242297"/>
              <a:gd name="connsiteY15" fmla="*/ 196796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2297" h="4596761">
                <a:moveTo>
                  <a:pt x="1003826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654709"/>
                </a:lnTo>
                <a:lnTo>
                  <a:pt x="16" y="654710"/>
                </a:lnTo>
                <a:cubicBezTo>
                  <a:pt x="57223" y="660890"/>
                  <a:pt x="98662" y="670161"/>
                  <a:pt x="124333" y="682521"/>
                </a:cubicBezTo>
                <a:cubicBezTo>
                  <a:pt x="175676" y="707241"/>
                  <a:pt x="207054" y="743689"/>
                  <a:pt x="218464" y="791864"/>
                </a:cubicBezTo>
                <a:cubicBezTo>
                  <a:pt x="229872" y="840037"/>
                  <a:pt x="235578" y="983291"/>
                  <a:pt x="235578" y="1221626"/>
                </a:cubicBezTo>
                <a:lnTo>
                  <a:pt x="235578" y="2872218"/>
                </a:lnTo>
                <a:lnTo>
                  <a:pt x="1003826" y="2872218"/>
                </a:lnTo>
                <a:close/>
                <a:moveTo>
                  <a:pt x="0" y="0"/>
                </a:moveTo>
                <a:lnTo>
                  <a:pt x="344603" y="0"/>
                </a:lnTo>
                <a:lnTo>
                  <a:pt x="296756" y="37725"/>
                </a:lnTo>
                <a:cubicBezTo>
                  <a:pt x="231824" y="84082"/>
                  <a:pt x="161306" y="125164"/>
                  <a:pt x="85202" y="160973"/>
                </a:cubicBezTo>
                <a:lnTo>
                  <a:pt x="0" y="19679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6521073" y="2943200"/>
            <a:ext cx="5242298" cy="4596760"/>
          </a:xfrm>
          <a:custGeom>
            <a:avLst/>
            <a:gdLst>
              <a:gd name="connsiteX0" fmla="*/ 563084 w 5242297"/>
              <a:gd name="connsiteY0" fmla="*/ 267020 h 4596761"/>
              <a:gd name="connsiteX1" fmla="*/ 693522 w 5242297"/>
              <a:gd name="connsiteY1" fmla="*/ 328822 h 4596761"/>
              <a:gd name="connsiteX2" fmla="*/ 736368 w 5242297"/>
              <a:gd name="connsiteY2" fmla="*/ 516131 h 4596761"/>
              <a:gd name="connsiteX3" fmla="*/ 594698 w 5242297"/>
              <a:gd name="connsiteY3" fmla="*/ 971564 h 4596761"/>
              <a:gd name="connsiteX4" fmla="*/ 39370 w 5242297"/>
              <a:gd name="connsiteY4" fmla="*/ 1936213 h 4596761"/>
              <a:gd name="connsiteX5" fmla="*/ 0 w 5242297"/>
              <a:gd name="connsiteY5" fmla="*/ 2001298 h 4596761"/>
              <a:gd name="connsiteX6" fmla="*/ 0 w 5242297"/>
              <a:gd name="connsiteY6" fmla="*/ 900254 h 4596761"/>
              <a:gd name="connsiteX7" fmla="*/ 389801 w 5242297"/>
              <a:gd name="connsiteY7" fmla="*/ 900254 h 4596761"/>
              <a:gd name="connsiteX8" fmla="*/ 389801 w 5242297"/>
              <a:gd name="connsiteY8" fmla="*/ 607407 h 4596761"/>
              <a:gd name="connsiteX9" fmla="*/ 432647 w 5242297"/>
              <a:gd name="connsiteY9" fmla="*/ 335477 h 4596761"/>
              <a:gd name="connsiteX10" fmla="*/ 563084 w 5242297"/>
              <a:gd name="connsiteY10" fmla="*/ 267020 h 4596761"/>
              <a:gd name="connsiteX11" fmla="*/ 1198117 w 5242297"/>
              <a:gd name="connsiteY11" fmla="*/ 0 h 4596761"/>
              <a:gd name="connsiteX12" fmla="*/ 5242297 w 5242297"/>
              <a:gd name="connsiteY12" fmla="*/ 0 h 4596761"/>
              <a:gd name="connsiteX13" fmla="*/ 5242297 w 5242297"/>
              <a:gd name="connsiteY13" fmla="*/ 4596761 h 4596761"/>
              <a:gd name="connsiteX14" fmla="*/ 0 w 5242297"/>
              <a:gd name="connsiteY14" fmla="*/ 4596761 h 4596761"/>
              <a:gd name="connsiteX15" fmla="*/ 0 w 5242297"/>
              <a:gd name="connsiteY15" fmla="*/ 2931167 h 4596761"/>
              <a:gd name="connsiteX16" fmla="*/ 1391946 w 5242297"/>
              <a:gd name="connsiteY16" fmla="*/ 2931167 h 4596761"/>
              <a:gd name="connsiteX17" fmla="*/ 1391946 w 5242297"/>
              <a:gd name="connsiteY17" fmla="*/ 2406325 h 4596761"/>
              <a:gd name="connsiteX18" fmla="*/ 549476 w 5242297"/>
              <a:gd name="connsiteY18" fmla="*/ 2406325 h 4596761"/>
              <a:gd name="connsiteX19" fmla="*/ 1328228 w 5242297"/>
              <a:gd name="connsiteY19" fmla="*/ 1155069 h 4596761"/>
              <a:gd name="connsiteX20" fmla="*/ 1460403 w 5242297"/>
              <a:gd name="connsiteY20" fmla="*/ 595998 h 4596761"/>
              <a:gd name="connsiteX21" fmla="*/ 1225556 w 5242297"/>
              <a:gd name="connsiteY21" fmla="*/ 20762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2297" h="4596761">
                <a:moveTo>
                  <a:pt x="563084" y="267020"/>
                </a:moveTo>
                <a:cubicBezTo>
                  <a:pt x="621479" y="267020"/>
                  <a:pt x="664958" y="287621"/>
                  <a:pt x="693522" y="328822"/>
                </a:cubicBezTo>
                <a:cubicBezTo>
                  <a:pt x="722087" y="370023"/>
                  <a:pt x="736368" y="432459"/>
                  <a:pt x="736368" y="516131"/>
                </a:cubicBezTo>
                <a:cubicBezTo>
                  <a:pt x="736368" y="625155"/>
                  <a:pt x="689144" y="776967"/>
                  <a:pt x="594698" y="971564"/>
                </a:cubicBezTo>
                <a:cubicBezTo>
                  <a:pt x="523864" y="1117512"/>
                  <a:pt x="338754" y="1439062"/>
                  <a:pt x="39370" y="1936213"/>
                </a:cubicBezTo>
                <a:lnTo>
                  <a:pt x="0" y="2001298"/>
                </a:lnTo>
                <a:lnTo>
                  <a:pt x="0" y="900254"/>
                </a:lnTo>
                <a:lnTo>
                  <a:pt x="389801" y="900254"/>
                </a:lnTo>
                <a:lnTo>
                  <a:pt x="389801" y="607407"/>
                </a:lnTo>
                <a:cubicBezTo>
                  <a:pt x="389801" y="471760"/>
                  <a:pt x="404082" y="381116"/>
                  <a:pt x="432647" y="335477"/>
                </a:cubicBezTo>
                <a:cubicBezTo>
                  <a:pt x="461209" y="289839"/>
                  <a:pt x="504689" y="267020"/>
                  <a:pt x="563084" y="267020"/>
                </a:cubicBezTo>
                <a:close/>
                <a:moveTo>
                  <a:pt x="1198117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2931167"/>
                </a:lnTo>
                <a:lnTo>
                  <a:pt x="1391946" y="2931167"/>
                </a:lnTo>
                <a:lnTo>
                  <a:pt x="1391946" y="2406325"/>
                </a:lnTo>
                <a:lnTo>
                  <a:pt x="549476" y="2406325"/>
                </a:lnTo>
                <a:cubicBezTo>
                  <a:pt x="980526" y="1768654"/>
                  <a:pt x="1240110" y="1351568"/>
                  <a:pt x="1328228" y="1155069"/>
                </a:cubicBezTo>
                <a:cubicBezTo>
                  <a:pt x="1416345" y="958571"/>
                  <a:pt x="1460403" y="772213"/>
                  <a:pt x="1460403" y="595998"/>
                </a:cubicBezTo>
                <a:cubicBezTo>
                  <a:pt x="1460403" y="364002"/>
                  <a:pt x="1382121" y="172257"/>
                  <a:pt x="1225556" y="20762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rgbClr val="1C683F"/>
                </a:solidFill>
              </a:rPr>
              <a:t>Название презентации</a:t>
            </a:r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1F1F1"/>
                </a:solidFill>
              </a:rPr>
              <a:pPr/>
              <a:t>‹#›</a:t>
            </a:fld>
            <a:endParaRPr lang="en-US" dirty="0">
              <a:solidFill>
                <a:srgbClr val="F1F1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4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. серо-зел. с цветным герб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0" y="540004"/>
            <a:ext cx="5401056" cy="58338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2" y="7607809"/>
            <a:ext cx="18288000" cy="1481329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defRPr sz="39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6083335" y="2521793"/>
            <a:ext cx="2917810" cy="2917809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9286887" y="2521793"/>
            <a:ext cx="2917810" cy="2917809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083335" y="5725355"/>
            <a:ext cx="2917810" cy="2917809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286887" y="5725355"/>
            <a:ext cx="2917810" cy="2917809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rgbClr val="1C683F"/>
                </a:solidFill>
              </a:rPr>
              <a:t>Название презентации</a:t>
            </a:r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1F1F1"/>
                </a:solidFill>
              </a:rPr>
              <a:pPr/>
              <a:t>‹#›</a:t>
            </a:fld>
            <a:endParaRPr lang="en-US" dirty="0">
              <a:solidFill>
                <a:srgbClr val="F1F1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2206663" y="2976563"/>
            <a:ext cx="2671762" cy="3208338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ru-RU" sz="2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4879191" y="2976563"/>
            <a:ext cx="2671762" cy="3208338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ru-RU" sz="2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7550175" y="2976563"/>
            <a:ext cx="2671762" cy="3208338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ru-RU" sz="2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10223537" y="2976563"/>
            <a:ext cx="2671762" cy="3208338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ru-RU" sz="2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12890500" y="2986882"/>
            <a:ext cx="3187700" cy="3187700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rgbClr val="1C683F"/>
                </a:solidFill>
              </a:rPr>
              <a:t>Название презентации</a:t>
            </a:r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1F1F1"/>
                </a:solidFill>
              </a:rPr>
              <a:pPr/>
              <a:t>‹#›</a:t>
            </a:fld>
            <a:endParaRPr lang="en-US" dirty="0">
              <a:solidFill>
                <a:srgbClr val="F1F1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зелено-сер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2" y="7607809"/>
            <a:ext cx="18288000" cy="1481329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defRPr sz="3900" b="1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0" y="558292"/>
            <a:ext cx="5401056" cy="583387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" y="3297002"/>
            <a:ext cx="18288000" cy="2819534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lnSpc>
                <a:spcPct val="120000"/>
              </a:lnSpc>
              <a:defRPr sz="5500" b="1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" y="3297002"/>
            <a:ext cx="18288000" cy="2819534"/>
          </a:xfrm>
          <a:prstGeom prst="rect">
            <a:avLst/>
          </a:prstGeom>
          <a:noFill/>
        </p:spPr>
        <p:txBody>
          <a:bodyPr lIns="91217" tIns="45609" rIns="91217" bIns="45609"/>
          <a:lstStyle>
            <a:lvl1pPr algn="ctr">
              <a:lnSpc>
                <a:spcPct val="120000"/>
              </a:lnSpc>
              <a:defRPr sz="5500" b="1" cap="all" spc="10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400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716000" y="1330325"/>
            <a:ext cx="4572000" cy="831532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/>
            </a:lvl1pPr>
          </a:lstStyle>
          <a:p>
            <a:pPr lvl="0"/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зиса =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12216697" y="2943200"/>
            <a:ext cx="5245910" cy="4596760"/>
          </a:xfrm>
          <a:custGeom>
            <a:avLst/>
            <a:gdLst>
              <a:gd name="connsiteX0" fmla="*/ 612097 w 5242298"/>
              <a:gd name="connsiteY0" fmla="*/ 268922 h 4596761"/>
              <a:gd name="connsiteX1" fmla="*/ 715734 w 5242298"/>
              <a:gd name="connsiteY1" fmla="*/ 320265 h 4596761"/>
              <a:gd name="connsiteX2" fmla="*/ 749012 w 5242298"/>
              <a:gd name="connsiteY2" fmla="*/ 533245 h 4596761"/>
              <a:gd name="connsiteX3" fmla="*/ 749012 w 5242298"/>
              <a:gd name="connsiteY3" fmla="*/ 704390 h 4596761"/>
              <a:gd name="connsiteX4" fmla="*/ 720487 w 5242298"/>
              <a:gd name="connsiteY4" fmla="*/ 924976 h 4596761"/>
              <a:gd name="connsiteX5" fmla="*/ 627309 w 5242298"/>
              <a:gd name="connsiteY5" fmla="*/ 1016252 h 4596761"/>
              <a:gd name="connsiteX6" fmla="*/ 288823 w 5242298"/>
              <a:gd name="connsiteY6" fmla="*/ 1037170 h 4596761"/>
              <a:gd name="connsiteX7" fmla="*/ 288823 w 5242298"/>
              <a:gd name="connsiteY7" fmla="*/ 1484046 h 4596761"/>
              <a:gd name="connsiteX8" fmla="*/ 591178 w 5242298"/>
              <a:gd name="connsiteY8" fmla="*/ 1513522 h 4596761"/>
              <a:gd name="connsiteX9" fmla="*/ 709079 w 5242298"/>
              <a:gd name="connsiteY9" fmla="*/ 1620963 h 4596761"/>
              <a:gd name="connsiteX10" fmla="*/ 749012 w 5242298"/>
              <a:gd name="connsiteY10" fmla="*/ 1879581 h 4596761"/>
              <a:gd name="connsiteX11" fmla="*/ 749012 w 5242298"/>
              <a:gd name="connsiteY11" fmla="*/ 2092560 h 4596761"/>
              <a:gd name="connsiteX12" fmla="*/ 720487 w 5242298"/>
              <a:gd name="connsiteY12" fmla="*/ 2450062 h 4596761"/>
              <a:gd name="connsiteX13" fmla="*/ 602589 w 5242298"/>
              <a:gd name="connsiteY13" fmla="*/ 2518519 h 4596761"/>
              <a:gd name="connsiteX14" fmla="*/ 497050 w 5242298"/>
              <a:gd name="connsiteY14" fmla="*/ 2464323 h 4596761"/>
              <a:gd name="connsiteX15" fmla="*/ 473278 w 5242298"/>
              <a:gd name="connsiteY15" fmla="*/ 2210460 h 4596761"/>
              <a:gd name="connsiteX16" fmla="*/ 473278 w 5242298"/>
              <a:gd name="connsiteY16" fmla="*/ 1710338 h 4596761"/>
              <a:gd name="connsiteX17" fmla="*/ 0 w 5242298"/>
              <a:gd name="connsiteY17" fmla="*/ 1710338 h 4596761"/>
              <a:gd name="connsiteX18" fmla="*/ 0 w 5242298"/>
              <a:gd name="connsiteY18" fmla="*/ 807076 h 4596761"/>
              <a:gd name="connsiteX19" fmla="*/ 473278 w 5242298"/>
              <a:gd name="connsiteY19" fmla="*/ 807076 h 4596761"/>
              <a:gd name="connsiteX20" fmla="*/ 473278 w 5242298"/>
              <a:gd name="connsiteY20" fmla="*/ 554163 h 4596761"/>
              <a:gd name="connsiteX21" fmla="*/ 502754 w 5242298"/>
              <a:gd name="connsiteY21" fmla="*/ 323118 h 4596761"/>
              <a:gd name="connsiteX22" fmla="*/ 612097 w 5242298"/>
              <a:gd name="connsiteY22" fmla="*/ 268922 h 4596761"/>
              <a:gd name="connsiteX23" fmla="*/ 1283934 w 5242298"/>
              <a:gd name="connsiteY23" fmla="*/ 0 h 4596761"/>
              <a:gd name="connsiteX24" fmla="*/ 5242298 w 5242298"/>
              <a:gd name="connsiteY24" fmla="*/ 0 h 4596761"/>
              <a:gd name="connsiteX25" fmla="*/ 5242298 w 5242298"/>
              <a:gd name="connsiteY25" fmla="*/ 4596761 h 4596761"/>
              <a:gd name="connsiteX26" fmla="*/ 0 w 5242298"/>
              <a:gd name="connsiteY26" fmla="*/ 4596761 h 4596761"/>
              <a:gd name="connsiteX27" fmla="*/ 0 w 5242298"/>
              <a:gd name="connsiteY27" fmla="*/ 2841012 h 4596761"/>
              <a:gd name="connsiteX28" fmla="*/ 44467 w 5242298"/>
              <a:gd name="connsiteY28" fmla="*/ 2871267 h 4596761"/>
              <a:gd name="connsiteX29" fmla="*/ 617801 w 5242298"/>
              <a:gd name="connsiteY29" fmla="*/ 2993920 h 4596761"/>
              <a:gd name="connsiteX30" fmla="*/ 1144545 w 5242298"/>
              <a:gd name="connsiteY30" fmla="*/ 2888321 h 4596761"/>
              <a:gd name="connsiteX31" fmla="*/ 1433590 w 5242298"/>
              <a:gd name="connsiteY31" fmla="*/ 2580099 h 4596761"/>
              <a:gd name="connsiteX32" fmla="*/ 1517260 w 5242298"/>
              <a:gd name="connsiteY32" fmla="*/ 2010286 h 4596761"/>
              <a:gd name="connsiteX33" fmla="*/ 1431688 w 5242298"/>
              <a:gd name="connsiteY33" fmla="*/ 1381465 h 4596761"/>
              <a:gd name="connsiteX34" fmla="*/ 1171168 w 5242298"/>
              <a:gd name="connsiteY34" fmla="*/ 1188348 h 4596761"/>
              <a:gd name="connsiteX35" fmla="*/ 1418376 w 5242298"/>
              <a:gd name="connsiteY35" fmla="*/ 978354 h 4596761"/>
              <a:gd name="connsiteX36" fmla="*/ 1488736 w 5242298"/>
              <a:gd name="connsiteY36" fmla="*/ 604941 h 4596761"/>
              <a:gd name="connsiteX37" fmla="*/ 1292870 w 5242298"/>
              <a:gd name="connsiteY37" fmla="*/ 8253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2298" h="4596761">
                <a:moveTo>
                  <a:pt x="612097" y="268922"/>
                </a:moveTo>
                <a:cubicBezTo>
                  <a:pt x="659004" y="268922"/>
                  <a:pt x="693548" y="286036"/>
                  <a:pt x="715734" y="320265"/>
                </a:cubicBezTo>
                <a:cubicBezTo>
                  <a:pt x="737920" y="354494"/>
                  <a:pt x="749012" y="425487"/>
                  <a:pt x="749012" y="533245"/>
                </a:cubicBezTo>
                <a:lnTo>
                  <a:pt x="749012" y="704390"/>
                </a:lnTo>
                <a:cubicBezTo>
                  <a:pt x="749012" y="804540"/>
                  <a:pt x="739503" y="878069"/>
                  <a:pt x="720487" y="924976"/>
                </a:cubicBezTo>
                <a:cubicBezTo>
                  <a:pt x="701471" y="971881"/>
                  <a:pt x="670412" y="1002307"/>
                  <a:pt x="627309" y="1016252"/>
                </a:cubicBezTo>
                <a:cubicBezTo>
                  <a:pt x="584206" y="1030198"/>
                  <a:pt x="471376" y="1037170"/>
                  <a:pt x="288823" y="1037170"/>
                </a:cubicBezTo>
                <a:lnTo>
                  <a:pt x="288823" y="1484046"/>
                </a:lnTo>
                <a:cubicBezTo>
                  <a:pt x="438416" y="1486582"/>
                  <a:pt x="539202" y="1496408"/>
                  <a:pt x="591178" y="1513522"/>
                </a:cubicBezTo>
                <a:cubicBezTo>
                  <a:pt x="643156" y="1530636"/>
                  <a:pt x="682456" y="1566450"/>
                  <a:pt x="709079" y="1620963"/>
                </a:cubicBezTo>
                <a:cubicBezTo>
                  <a:pt x="735701" y="1675476"/>
                  <a:pt x="749012" y="1761681"/>
                  <a:pt x="749012" y="1879581"/>
                </a:cubicBezTo>
                <a:lnTo>
                  <a:pt x="749012" y="2092560"/>
                </a:lnTo>
                <a:cubicBezTo>
                  <a:pt x="749012" y="2285257"/>
                  <a:pt x="739503" y="2404423"/>
                  <a:pt x="720487" y="2450062"/>
                </a:cubicBezTo>
                <a:cubicBezTo>
                  <a:pt x="701471" y="2495701"/>
                  <a:pt x="662172" y="2518519"/>
                  <a:pt x="602589" y="2518519"/>
                </a:cubicBezTo>
                <a:cubicBezTo>
                  <a:pt x="548076" y="2518519"/>
                  <a:pt x="512896" y="2500454"/>
                  <a:pt x="497050" y="2464323"/>
                </a:cubicBezTo>
                <a:cubicBezTo>
                  <a:pt x="481202" y="2428193"/>
                  <a:pt x="473278" y="2343572"/>
                  <a:pt x="473278" y="2210460"/>
                </a:cubicBezTo>
                <a:lnTo>
                  <a:pt x="473278" y="1710338"/>
                </a:lnTo>
                <a:lnTo>
                  <a:pt x="0" y="1710338"/>
                </a:lnTo>
                <a:lnTo>
                  <a:pt x="0" y="807076"/>
                </a:lnTo>
                <a:lnTo>
                  <a:pt x="473278" y="807076"/>
                </a:lnTo>
                <a:lnTo>
                  <a:pt x="473278" y="554163"/>
                </a:lnTo>
                <a:cubicBezTo>
                  <a:pt x="473278" y="436263"/>
                  <a:pt x="483104" y="359249"/>
                  <a:pt x="502754" y="323118"/>
                </a:cubicBezTo>
                <a:cubicBezTo>
                  <a:pt x="522404" y="286987"/>
                  <a:pt x="558852" y="268922"/>
                  <a:pt x="612097" y="268922"/>
                </a:cubicBezTo>
                <a:close/>
                <a:moveTo>
                  <a:pt x="1283934" y="0"/>
                </a:moveTo>
                <a:lnTo>
                  <a:pt x="5242298" y="0"/>
                </a:lnTo>
                <a:lnTo>
                  <a:pt x="5242298" y="4596761"/>
                </a:lnTo>
                <a:lnTo>
                  <a:pt x="0" y="4596761"/>
                </a:lnTo>
                <a:lnTo>
                  <a:pt x="0" y="2841012"/>
                </a:lnTo>
                <a:lnTo>
                  <a:pt x="44467" y="2871267"/>
                </a:lnTo>
                <a:cubicBezTo>
                  <a:pt x="183284" y="2953036"/>
                  <a:pt x="374395" y="2993920"/>
                  <a:pt x="617801" y="2993920"/>
                </a:cubicBezTo>
                <a:cubicBezTo>
                  <a:pt x="832049" y="2993920"/>
                  <a:pt x="1007630" y="2958721"/>
                  <a:pt x="1144545" y="2888321"/>
                </a:cubicBezTo>
                <a:cubicBezTo>
                  <a:pt x="1281461" y="2817924"/>
                  <a:pt x="1377809" y="2715183"/>
                  <a:pt x="1433590" y="2580099"/>
                </a:cubicBezTo>
                <a:cubicBezTo>
                  <a:pt x="1489370" y="2445016"/>
                  <a:pt x="1517260" y="2255078"/>
                  <a:pt x="1517260" y="2010286"/>
                </a:cubicBezTo>
                <a:cubicBezTo>
                  <a:pt x="1517260" y="1680497"/>
                  <a:pt x="1488736" y="1470889"/>
                  <a:pt x="1431688" y="1381465"/>
                </a:cubicBezTo>
                <a:cubicBezTo>
                  <a:pt x="1374639" y="1292040"/>
                  <a:pt x="1287800" y="1227667"/>
                  <a:pt x="1171168" y="1188348"/>
                </a:cubicBezTo>
                <a:cubicBezTo>
                  <a:pt x="1289068" y="1125001"/>
                  <a:pt x="1371471" y="1055003"/>
                  <a:pt x="1418376" y="978354"/>
                </a:cubicBezTo>
                <a:cubicBezTo>
                  <a:pt x="1465283" y="901706"/>
                  <a:pt x="1488736" y="777235"/>
                  <a:pt x="1488736" y="604941"/>
                </a:cubicBezTo>
                <a:cubicBezTo>
                  <a:pt x="1488736" y="350304"/>
                  <a:pt x="1423448" y="151409"/>
                  <a:pt x="1292870" y="8253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825433" y="2943200"/>
            <a:ext cx="5242298" cy="4596760"/>
          </a:xfrm>
          <a:custGeom>
            <a:avLst/>
            <a:gdLst>
              <a:gd name="connsiteX0" fmla="*/ 1003826 w 5242297"/>
              <a:gd name="connsiteY0" fmla="*/ 0 h 4596761"/>
              <a:gd name="connsiteX1" fmla="*/ 5242297 w 5242297"/>
              <a:gd name="connsiteY1" fmla="*/ 0 h 4596761"/>
              <a:gd name="connsiteX2" fmla="*/ 5242297 w 5242297"/>
              <a:gd name="connsiteY2" fmla="*/ 4596761 h 4596761"/>
              <a:gd name="connsiteX3" fmla="*/ 0 w 5242297"/>
              <a:gd name="connsiteY3" fmla="*/ 4596761 h 4596761"/>
              <a:gd name="connsiteX4" fmla="*/ 0 w 5242297"/>
              <a:gd name="connsiteY4" fmla="*/ 654709 h 4596761"/>
              <a:gd name="connsiteX5" fmla="*/ 16 w 5242297"/>
              <a:gd name="connsiteY5" fmla="*/ 654710 h 4596761"/>
              <a:gd name="connsiteX6" fmla="*/ 124333 w 5242297"/>
              <a:gd name="connsiteY6" fmla="*/ 682521 h 4596761"/>
              <a:gd name="connsiteX7" fmla="*/ 218464 w 5242297"/>
              <a:gd name="connsiteY7" fmla="*/ 791864 h 4596761"/>
              <a:gd name="connsiteX8" fmla="*/ 235578 w 5242297"/>
              <a:gd name="connsiteY8" fmla="*/ 1221626 h 4596761"/>
              <a:gd name="connsiteX9" fmla="*/ 235578 w 5242297"/>
              <a:gd name="connsiteY9" fmla="*/ 2872218 h 4596761"/>
              <a:gd name="connsiteX10" fmla="*/ 1003826 w 5242297"/>
              <a:gd name="connsiteY10" fmla="*/ 2872218 h 4596761"/>
              <a:gd name="connsiteX11" fmla="*/ 0 w 5242297"/>
              <a:gd name="connsiteY11" fmla="*/ 0 h 4596761"/>
              <a:gd name="connsiteX12" fmla="*/ 344603 w 5242297"/>
              <a:gd name="connsiteY12" fmla="*/ 0 h 4596761"/>
              <a:gd name="connsiteX13" fmla="*/ 296756 w 5242297"/>
              <a:gd name="connsiteY13" fmla="*/ 37725 h 4596761"/>
              <a:gd name="connsiteX14" fmla="*/ 85202 w 5242297"/>
              <a:gd name="connsiteY14" fmla="*/ 160973 h 4596761"/>
              <a:gd name="connsiteX15" fmla="*/ 0 w 5242297"/>
              <a:gd name="connsiteY15" fmla="*/ 196796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2297" h="4596761">
                <a:moveTo>
                  <a:pt x="1003826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654709"/>
                </a:lnTo>
                <a:lnTo>
                  <a:pt x="16" y="654710"/>
                </a:lnTo>
                <a:cubicBezTo>
                  <a:pt x="57223" y="660890"/>
                  <a:pt x="98662" y="670161"/>
                  <a:pt x="124333" y="682521"/>
                </a:cubicBezTo>
                <a:cubicBezTo>
                  <a:pt x="175676" y="707241"/>
                  <a:pt x="207054" y="743689"/>
                  <a:pt x="218464" y="791864"/>
                </a:cubicBezTo>
                <a:cubicBezTo>
                  <a:pt x="229872" y="840037"/>
                  <a:pt x="235578" y="983291"/>
                  <a:pt x="235578" y="1221626"/>
                </a:cubicBezTo>
                <a:lnTo>
                  <a:pt x="235578" y="2872218"/>
                </a:lnTo>
                <a:lnTo>
                  <a:pt x="1003826" y="2872218"/>
                </a:lnTo>
                <a:close/>
                <a:moveTo>
                  <a:pt x="0" y="0"/>
                </a:moveTo>
                <a:lnTo>
                  <a:pt x="344603" y="0"/>
                </a:lnTo>
                <a:lnTo>
                  <a:pt x="296756" y="37725"/>
                </a:lnTo>
                <a:cubicBezTo>
                  <a:pt x="231824" y="84082"/>
                  <a:pt x="161306" y="125164"/>
                  <a:pt x="85202" y="160973"/>
                </a:cubicBezTo>
                <a:lnTo>
                  <a:pt x="0" y="19679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6521073" y="2943200"/>
            <a:ext cx="5242298" cy="4596760"/>
          </a:xfrm>
          <a:custGeom>
            <a:avLst/>
            <a:gdLst>
              <a:gd name="connsiteX0" fmla="*/ 563084 w 5242297"/>
              <a:gd name="connsiteY0" fmla="*/ 267020 h 4596761"/>
              <a:gd name="connsiteX1" fmla="*/ 693522 w 5242297"/>
              <a:gd name="connsiteY1" fmla="*/ 328822 h 4596761"/>
              <a:gd name="connsiteX2" fmla="*/ 736368 w 5242297"/>
              <a:gd name="connsiteY2" fmla="*/ 516131 h 4596761"/>
              <a:gd name="connsiteX3" fmla="*/ 594698 w 5242297"/>
              <a:gd name="connsiteY3" fmla="*/ 971564 h 4596761"/>
              <a:gd name="connsiteX4" fmla="*/ 39370 w 5242297"/>
              <a:gd name="connsiteY4" fmla="*/ 1936213 h 4596761"/>
              <a:gd name="connsiteX5" fmla="*/ 0 w 5242297"/>
              <a:gd name="connsiteY5" fmla="*/ 2001298 h 4596761"/>
              <a:gd name="connsiteX6" fmla="*/ 0 w 5242297"/>
              <a:gd name="connsiteY6" fmla="*/ 900254 h 4596761"/>
              <a:gd name="connsiteX7" fmla="*/ 389801 w 5242297"/>
              <a:gd name="connsiteY7" fmla="*/ 900254 h 4596761"/>
              <a:gd name="connsiteX8" fmla="*/ 389801 w 5242297"/>
              <a:gd name="connsiteY8" fmla="*/ 607407 h 4596761"/>
              <a:gd name="connsiteX9" fmla="*/ 432647 w 5242297"/>
              <a:gd name="connsiteY9" fmla="*/ 335477 h 4596761"/>
              <a:gd name="connsiteX10" fmla="*/ 563084 w 5242297"/>
              <a:gd name="connsiteY10" fmla="*/ 267020 h 4596761"/>
              <a:gd name="connsiteX11" fmla="*/ 1198117 w 5242297"/>
              <a:gd name="connsiteY11" fmla="*/ 0 h 4596761"/>
              <a:gd name="connsiteX12" fmla="*/ 5242297 w 5242297"/>
              <a:gd name="connsiteY12" fmla="*/ 0 h 4596761"/>
              <a:gd name="connsiteX13" fmla="*/ 5242297 w 5242297"/>
              <a:gd name="connsiteY13" fmla="*/ 4596761 h 4596761"/>
              <a:gd name="connsiteX14" fmla="*/ 0 w 5242297"/>
              <a:gd name="connsiteY14" fmla="*/ 4596761 h 4596761"/>
              <a:gd name="connsiteX15" fmla="*/ 0 w 5242297"/>
              <a:gd name="connsiteY15" fmla="*/ 2931167 h 4596761"/>
              <a:gd name="connsiteX16" fmla="*/ 1391946 w 5242297"/>
              <a:gd name="connsiteY16" fmla="*/ 2931167 h 4596761"/>
              <a:gd name="connsiteX17" fmla="*/ 1391946 w 5242297"/>
              <a:gd name="connsiteY17" fmla="*/ 2406325 h 4596761"/>
              <a:gd name="connsiteX18" fmla="*/ 549476 w 5242297"/>
              <a:gd name="connsiteY18" fmla="*/ 2406325 h 4596761"/>
              <a:gd name="connsiteX19" fmla="*/ 1328228 w 5242297"/>
              <a:gd name="connsiteY19" fmla="*/ 1155069 h 4596761"/>
              <a:gd name="connsiteX20" fmla="*/ 1460403 w 5242297"/>
              <a:gd name="connsiteY20" fmla="*/ 595998 h 4596761"/>
              <a:gd name="connsiteX21" fmla="*/ 1225556 w 5242297"/>
              <a:gd name="connsiteY21" fmla="*/ 20762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2297" h="4596761">
                <a:moveTo>
                  <a:pt x="563084" y="267020"/>
                </a:moveTo>
                <a:cubicBezTo>
                  <a:pt x="621479" y="267020"/>
                  <a:pt x="664958" y="287621"/>
                  <a:pt x="693522" y="328822"/>
                </a:cubicBezTo>
                <a:cubicBezTo>
                  <a:pt x="722087" y="370023"/>
                  <a:pt x="736368" y="432459"/>
                  <a:pt x="736368" y="516131"/>
                </a:cubicBezTo>
                <a:cubicBezTo>
                  <a:pt x="736368" y="625155"/>
                  <a:pt x="689144" y="776967"/>
                  <a:pt x="594698" y="971564"/>
                </a:cubicBezTo>
                <a:cubicBezTo>
                  <a:pt x="523864" y="1117512"/>
                  <a:pt x="338754" y="1439062"/>
                  <a:pt x="39370" y="1936213"/>
                </a:cubicBezTo>
                <a:lnTo>
                  <a:pt x="0" y="2001298"/>
                </a:lnTo>
                <a:lnTo>
                  <a:pt x="0" y="900254"/>
                </a:lnTo>
                <a:lnTo>
                  <a:pt x="389801" y="900254"/>
                </a:lnTo>
                <a:lnTo>
                  <a:pt x="389801" y="607407"/>
                </a:lnTo>
                <a:cubicBezTo>
                  <a:pt x="389801" y="471760"/>
                  <a:pt x="404082" y="381116"/>
                  <a:pt x="432647" y="335477"/>
                </a:cubicBezTo>
                <a:cubicBezTo>
                  <a:pt x="461209" y="289839"/>
                  <a:pt x="504689" y="267020"/>
                  <a:pt x="563084" y="267020"/>
                </a:cubicBezTo>
                <a:close/>
                <a:moveTo>
                  <a:pt x="1198117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2931167"/>
                </a:lnTo>
                <a:lnTo>
                  <a:pt x="1391946" y="2931167"/>
                </a:lnTo>
                <a:lnTo>
                  <a:pt x="1391946" y="2406325"/>
                </a:lnTo>
                <a:lnTo>
                  <a:pt x="549476" y="2406325"/>
                </a:lnTo>
                <a:cubicBezTo>
                  <a:pt x="980526" y="1768654"/>
                  <a:pt x="1240110" y="1351568"/>
                  <a:pt x="1328228" y="1155069"/>
                </a:cubicBezTo>
                <a:cubicBezTo>
                  <a:pt x="1416345" y="958571"/>
                  <a:pt x="1460403" y="772213"/>
                  <a:pt x="1460403" y="595998"/>
                </a:cubicBezTo>
                <a:cubicBezTo>
                  <a:pt x="1460403" y="364002"/>
                  <a:pt x="1382121" y="172257"/>
                  <a:pt x="1225556" y="20762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>
              <a:defRPr lang="en-US" sz="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64568"/>
            <a:ext cx="15399512" cy="997331"/>
          </a:xfrm>
          <a:prstGeom prst="rect">
            <a:avLst/>
          </a:prstGeom>
        </p:spPr>
        <p:txBody>
          <a:bodyPr lIns="91217" tIns="45609" rIns="91217" bIns="45609" anchor="ctr"/>
          <a:lstStyle>
            <a:lvl1pPr>
              <a:defRPr sz="36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1320" y="9664574"/>
            <a:ext cx="15399512" cy="284099"/>
          </a:xfrm>
          <a:prstGeom prst="rect">
            <a:avLst/>
          </a:prstGeom>
          <a:noFill/>
        </p:spPr>
        <p:txBody>
          <a:bodyPr vert="horz" lIns="91217" tIns="45609" rIns="91217" bIns="45609" rtlCol="0" anchor="ctr"/>
          <a:lstStyle>
            <a:lvl1pPr algn="l">
              <a:defRPr sz="1400" b="0" cap="all" spc="2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596" r:id="rId2"/>
    <p:sldLayoutId id="2147484593" r:id="rId3"/>
    <p:sldLayoutId id="2147484594" r:id="rId4"/>
    <p:sldLayoutId id="2147484595" r:id="rId5"/>
    <p:sldLayoutId id="2147484592" r:id="rId6"/>
    <p:sldLayoutId id="2147484467" r:id="rId7"/>
    <p:sldLayoutId id="2147484508" r:id="rId8"/>
    <p:sldLayoutId id="2147484520" r:id="rId9"/>
    <p:sldLayoutId id="214748452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368385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97" indent="-342097" algn="l" defTabSz="136838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6289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475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669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858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3041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7230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1421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615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92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38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57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75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953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5140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9332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51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320" y="9948672"/>
            <a:ext cx="3937508" cy="339916"/>
          </a:xfrm>
          <a:prstGeom prst="rect">
            <a:avLst/>
          </a:prstGeom>
        </p:spPr>
        <p:txBody>
          <a:bodyPr vert="horz" lIns="91217" tIns="45609" rIns="91217" bIns="45609" rtlCol="0" anchor="ctr"/>
          <a:lstStyle>
            <a:lvl1pPr algn="l">
              <a:defRPr sz="13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F1F1F1"/>
                </a:solidFill>
              </a:rPr>
              <a:pPr/>
              <a:t>‹#›</a:t>
            </a:fld>
            <a:endParaRPr lang="en-US" dirty="0">
              <a:solidFill>
                <a:srgbClr val="F1F1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5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368385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97" indent="-342097" algn="l" defTabSz="136838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6289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475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669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858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63041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47230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31421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615" indent="-342097" algn="l" defTabSz="13683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92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38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57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75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953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5140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9332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515" algn="l" defTabSz="136838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253" y="3611956"/>
            <a:ext cx="12279918" cy="28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" y="3459900"/>
            <a:ext cx="18287996" cy="2657580"/>
          </a:xfrm>
          <a:prstGeom prst="rect">
            <a:avLst/>
          </a:prstGeom>
          <a:noFill/>
        </p:spPr>
        <p:txBody>
          <a:bodyPr wrap="square" lIns="162997" tIns="81499" rIns="162997" bIns="81499" rtlCol="0">
            <a:spAutoFit/>
          </a:bodyPr>
          <a:lstStyle/>
          <a:p>
            <a:pPr algn="ctr"/>
            <a:endParaRPr lang="ru-RU" sz="2700" b="1" dirty="0">
              <a:solidFill>
                <a:srgbClr val="1D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500" b="1" dirty="0">
                <a:solidFill>
                  <a:srgbClr val="1D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ТАМОЖЕННАЯ СЛУЖБА</a:t>
            </a:r>
          </a:p>
          <a:p>
            <a:pPr algn="ctr"/>
            <a:endParaRPr lang="ru-RU" sz="4500" b="1" dirty="0">
              <a:solidFill>
                <a:srgbClr val="1D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500" b="1" dirty="0">
                <a:solidFill>
                  <a:srgbClr val="1D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ПРИВОЛЖСКАЯ ЭЛЕКТРОННАЯ ТАМОЖНЯ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9401" y="7023629"/>
            <a:ext cx="17856198" cy="3072871"/>
          </a:xfrm>
        </p:spPr>
        <p:txBody>
          <a:bodyPr/>
          <a:lstStyle/>
          <a:p>
            <a:r>
              <a:rPr lang="ru-RU" sz="3200" dirty="0">
                <a:solidFill>
                  <a:srgbClr val="FFFFFF"/>
                </a:solidFill>
                <a:cs typeface="Times New Roman" pitchFamily="18" charset="0"/>
              </a:rPr>
              <a:t>Выступление </a:t>
            </a: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>начальника отдела таможенных процедур и таможенного контроля приволжской электронной </a:t>
            </a:r>
            <a:r>
              <a:rPr lang="ru-RU" sz="3200" dirty="0">
                <a:solidFill>
                  <a:srgbClr val="FFFFFF"/>
                </a:solidFill>
                <a:cs typeface="Times New Roman" pitchFamily="18" charset="0"/>
              </a:rPr>
              <a:t>таможни </a:t>
            </a: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FFFFFF"/>
                </a:solidFill>
                <a:cs typeface="Times New Roman" pitchFamily="18" charset="0"/>
              </a:rPr>
              <a:t>м.е</a:t>
            </a: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rgbClr val="FFFFFF"/>
                </a:solidFill>
                <a:cs typeface="Times New Roman" pitchFamily="18" charset="0"/>
              </a:rPr>
              <a:t>земскова</a:t>
            </a:r>
            <a:r>
              <a:rPr lang="ru-RU" sz="3200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>«</a:t>
            </a:r>
            <a:r>
              <a:rPr lang="ru-RU" sz="3200" dirty="0"/>
              <a:t>Основные принципы и особенности взаимодействия декларанта и таможенного органа при декларировании товаров в Приволжском ЦЭД</a:t>
            </a:r>
            <a:r>
              <a:rPr lang="ru-RU" sz="3200" dirty="0" smtClean="0"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03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100" y="1460501"/>
            <a:ext cx="17640300" cy="81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31800" dist="50800" dir="5400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241300" h="101600" prst="coolSlant"/>
            <a:bevelB w="241300" h="82550" prst="coolSlant"/>
          </a:sp3d>
        </p:spPr>
        <p:txBody>
          <a:bodyPr wrap="square" lIns="91242" tIns="45622" rIns="91242" bIns="45622" anchor="ctr">
            <a:noAutofit/>
          </a:bodyPr>
          <a:lstStyle/>
          <a:p>
            <a:pPr marL="456429" indent="-456429" algn="just">
              <a:lnSpc>
                <a:spcPct val="115000"/>
              </a:lnSpc>
              <a:spcAft>
                <a:spcPts val="0"/>
              </a:spcAft>
              <a:buSzPct val="150000"/>
              <a:buFont typeface="Wingdings" panose="05000000000000000000" pitchFamily="2" charset="2"/>
              <a:buChar char="Ø"/>
            </a:pPr>
            <a:endParaRPr lang="ru-RU" sz="2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  <a:p>
            <a:pPr marL="456429" indent="-456429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300" b="1" i="1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1778000"/>
            <a:ext cx="16576176" cy="740943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264568"/>
            <a:ext cx="15623032" cy="99733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Характеристика деятельности Приволжского таможенного поста (ЦЭД)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75920" y="9766174"/>
            <a:ext cx="15399512" cy="284099"/>
          </a:xfrm>
        </p:spPr>
        <p:txBody>
          <a:bodyPr/>
          <a:lstStyle/>
          <a:p>
            <a:r>
              <a:rPr lang="ru-RU" dirty="0">
                <a:solidFill>
                  <a:srgbClr val="1C683F"/>
                </a:solidFill>
              </a:rPr>
              <a:t>ПриволжскАЯ ЭЛЕКТРОННАЯ ТАМОЖНЯ</a:t>
            </a:r>
          </a:p>
          <a:p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1F1F1"/>
                </a:solidFill>
              </a:rPr>
              <a:t>1</a:t>
            </a:r>
            <a:endParaRPr lang="en-US" dirty="0">
              <a:solidFill>
                <a:srgbClr val="F1F1F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775006"/>
              </p:ext>
            </p:extLst>
          </p:nvPr>
        </p:nvGraphicFramePr>
        <p:xfrm>
          <a:off x="88900" y="6048376"/>
          <a:ext cx="18199100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508804" y="1654174"/>
            <a:ext cx="4844609" cy="1003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6"/>
                </a:solidFill>
              </a:rPr>
              <a:t>Ежемесячно </a:t>
            </a:r>
            <a:r>
              <a:rPr lang="en-US" sz="3200" b="1" i="1" dirty="0" smtClean="0">
                <a:solidFill>
                  <a:schemeClr val="accent6"/>
                </a:solidFill>
              </a:rPr>
              <a:t>~</a:t>
            </a:r>
          </a:p>
          <a:p>
            <a:pPr algn="ctr"/>
            <a:r>
              <a:rPr lang="ru-RU" sz="3200" b="1" i="1" dirty="0" smtClean="0">
                <a:solidFill>
                  <a:schemeClr val="accent6"/>
                </a:solidFill>
              </a:rPr>
              <a:t>30 000 ДТ</a:t>
            </a:r>
            <a:endParaRPr lang="ru-RU" sz="3200" b="1" i="1" dirty="0">
              <a:solidFill>
                <a:schemeClr val="accent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0100" y="1654174"/>
            <a:ext cx="3860800" cy="1003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accent6"/>
                </a:solidFill>
              </a:rPr>
              <a:t>40% ИМ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85413" y="1654174"/>
            <a:ext cx="3860800" cy="1003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chemeClr val="accent6"/>
                </a:solidFill>
              </a:rPr>
              <a:t>60% ЭК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4660900" y="1978024"/>
            <a:ext cx="1886004" cy="447675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accent6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1353413" y="1955800"/>
            <a:ext cx="2032000" cy="4699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Взаимодействие при необходимости представления документов на бумажном носителе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 smtClean="0">
              <a:solidFill>
                <a:srgbClr val="1C683F"/>
              </a:solidFill>
            </a:endParaRPr>
          </a:p>
          <a:p>
            <a:r>
              <a:rPr lang="ru-RU" dirty="0" smtClean="0">
                <a:solidFill>
                  <a:srgbClr val="1C683F"/>
                </a:solidFill>
              </a:rPr>
              <a:t>ПриволжскАЯ </a:t>
            </a:r>
            <a:r>
              <a:rPr lang="ru-RU" dirty="0">
                <a:solidFill>
                  <a:srgbClr val="1C683F"/>
                </a:solidFill>
              </a:rPr>
              <a:t>ЭЛЕКТРОННАЯ ТАМОЖНЯ</a:t>
            </a:r>
          </a:p>
          <a:p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100" y="1460501"/>
            <a:ext cx="17640300" cy="81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31800" dist="50800" dir="5400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241300" h="101600" prst="coolSlant"/>
            <a:bevelB w="241300" h="82550" prst="coolSlant"/>
          </a:sp3d>
        </p:spPr>
        <p:txBody>
          <a:bodyPr wrap="square" lIns="91242" tIns="45622" rIns="91242" bIns="45622" anchor="ctr">
            <a:no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8"/>
          <p:cNvSpPr>
            <a:spLocks/>
          </p:cNvSpPr>
          <p:nvPr/>
        </p:nvSpPr>
        <p:spPr bwMode="auto">
          <a:xfrm>
            <a:off x="12509500" y="1803400"/>
            <a:ext cx="5245100" cy="7200899"/>
          </a:xfrm>
          <a:custGeom>
            <a:avLst/>
            <a:gdLst>
              <a:gd name="T0" fmla="*/ 317 w 332"/>
              <a:gd name="T1" fmla="*/ 168 h 282"/>
              <a:gd name="T2" fmla="*/ 317 w 332"/>
              <a:gd name="T3" fmla="*/ 114 h 282"/>
              <a:gd name="T4" fmla="*/ 219 w 332"/>
              <a:gd name="T5" fmla="*/ 15 h 282"/>
              <a:gd name="T6" fmla="*/ 191 w 332"/>
              <a:gd name="T7" fmla="*/ 26 h 282"/>
              <a:gd name="T8" fmla="*/ 191 w 332"/>
              <a:gd name="T9" fmla="*/ 26 h 282"/>
              <a:gd name="T10" fmla="*/ 153 w 332"/>
              <a:gd name="T11" fmla="*/ 65 h 282"/>
              <a:gd name="T12" fmla="*/ 39 w 332"/>
              <a:gd name="T13" fmla="*/ 65 h 282"/>
              <a:gd name="T14" fmla="*/ 0 w 332"/>
              <a:gd name="T15" fmla="*/ 103 h 282"/>
              <a:gd name="T16" fmla="*/ 0 w 332"/>
              <a:gd name="T17" fmla="*/ 179 h 282"/>
              <a:gd name="T18" fmla="*/ 39 w 332"/>
              <a:gd name="T19" fmla="*/ 218 h 282"/>
              <a:gd name="T20" fmla="*/ 153 w 332"/>
              <a:gd name="T21" fmla="*/ 218 h 282"/>
              <a:gd name="T22" fmla="*/ 191 w 332"/>
              <a:gd name="T23" fmla="*/ 256 h 282"/>
              <a:gd name="T24" fmla="*/ 191 w 332"/>
              <a:gd name="T25" fmla="*/ 256 h 282"/>
              <a:gd name="T26" fmla="*/ 219 w 332"/>
              <a:gd name="T27" fmla="*/ 267 h 282"/>
              <a:gd name="T28" fmla="*/ 317 w 332"/>
              <a:gd name="T29" fmla="*/ 16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282">
                <a:moveTo>
                  <a:pt x="317" y="168"/>
                </a:moveTo>
                <a:cubicBezTo>
                  <a:pt x="332" y="153"/>
                  <a:pt x="332" y="129"/>
                  <a:pt x="317" y="114"/>
                </a:cubicBezTo>
                <a:cubicBezTo>
                  <a:pt x="219" y="15"/>
                  <a:pt x="219" y="15"/>
                  <a:pt x="219" y="15"/>
                </a:cubicBezTo>
                <a:cubicBezTo>
                  <a:pt x="204" y="0"/>
                  <a:pt x="191" y="5"/>
                  <a:pt x="191" y="26"/>
                </a:cubicBezTo>
                <a:cubicBezTo>
                  <a:pt x="191" y="26"/>
                  <a:pt x="191" y="26"/>
                  <a:pt x="191" y="26"/>
                </a:cubicBezTo>
                <a:cubicBezTo>
                  <a:pt x="191" y="47"/>
                  <a:pt x="174" y="65"/>
                  <a:pt x="153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18" y="65"/>
                  <a:pt x="0" y="82"/>
                  <a:pt x="0" y="103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200"/>
                  <a:pt x="18" y="218"/>
                  <a:pt x="39" y="218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74" y="218"/>
                  <a:pt x="191" y="235"/>
                  <a:pt x="191" y="256"/>
                </a:cubicBezTo>
                <a:cubicBezTo>
                  <a:pt x="191" y="256"/>
                  <a:pt x="191" y="256"/>
                  <a:pt x="191" y="256"/>
                </a:cubicBezTo>
                <a:cubicBezTo>
                  <a:pt x="191" y="277"/>
                  <a:pt x="204" y="282"/>
                  <a:pt x="219" y="267"/>
                </a:cubicBezTo>
                <a:lnTo>
                  <a:pt x="317" y="168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rgbClr val="F2F2F2"/>
            </a:solidFill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zh-CN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20100" y="1803400"/>
            <a:ext cx="5676900" cy="7200899"/>
          </a:xfrm>
          <a:custGeom>
            <a:avLst/>
            <a:gdLst>
              <a:gd name="T0" fmla="*/ 317 w 332"/>
              <a:gd name="T1" fmla="*/ 168 h 282"/>
              <a:gd name="T2" fmla="*/ 317 w 332"/>
              <a:gd name="T3" fmla="*/ 114 h 282"/>
              <a:gd name="T4" fmla="*/ 218 w 332"/>
              <a:gd name="T5" fmla="*/ 15 h 282"/>
              <a:gd name="T6" fmla="*/ 191 w 332"/>
              <a:gd name="T7" fmla="*/ 26 h 282"/>
              <a:gd name="T8" fmla="*/ 191 w 332"/>
              <a:gd name="T9" fmla="*/ 26 h 282"/>
              <a:gd name="T10" fmla="*/ 153 w 332"/>
              <a:gd name="T11" fmla="*/ 65 h 282"/>
              <a:gd name="T12" fmla="*/ 38 w 332"/>
              <a:gd name="T13" fmla="*/ 65 h 282"/>
              <a:gd name="T14" fmla="*/ 0 w 332"/>
              <a:gd name="T15" fmla="*/ 103 h 282"/>
              <a:gd name="T16" fmla="*/ 0 w 332"/>
              <a:gd name="T17" fmla="*/ 179 h 282"/>
              <a:gd name="T18" fmla="*/ 38 w 332"/>
              <a:gd name="T19" fmla="*/ 218 h 282"/>
              <a:gd name="T20" fmla="*/ 153 w 332"/>
              <a:gd name="T21" fmla="*/ 218 h 282"/>
              <a:gd name="T22" fmla="*/ 191 w 332"/>
              <a:gd name="T23" fmla="*/ 256 h 282"/>
              <a:gd name="T24" fmla="*/ 191 w 332"/>
              <a:gd name="T25" fmla="*/ 256 h 282"/>
              <a:gd name="T26" fmla="*/ 218 w 332"/>
              <a:gd name="T27" fmla="*/ 267 h 282"/>
              <a:gd name="T28" fmla="*/ 317 w 332"/>
              <a:gd name="T29" fmla="*/ 16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282">
                <a:moveTo>
                  <a:pt x="317" y="168"/>
                </a:moveTo>
                <a:cubicBezTo>
                  <a:pt x="332" y="153"/>
                  <a:pt x="332" y="129"/>
                  <a:pt x="317" y="114"/>
                </a:cubicBezTo>
                <a:cubicBezTo>
                  <a:pt x="218" y="15"/>
                  <a:pt x="218" y="15"/>
                  <a:pt x="218" y="15"/>
                </a:cubicBezTo>
                <a:cubicBezTo>
                  <a:pt x="203" y="0"/>
                  <a:pt x="191" y="5"/>
                  <a:pt x="191" y="26"/>
                </a:cubicBezTo>
                <a:cubicBezTo>
                  <a:pt x="191" y="26"/>
                  <a:pt x="191" y="26"/>
                  <a:pt x="191" y="26"/>
                </a:cubicBezTo>
                <a:cubicBezTo>
                  <a:pt x="191" y="47"/>
                  <a:pt x="174" y="65"/>
                  <a:pt x="153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17" y="65"/>
                  <a:pt x="0" y="82"/>
                  <a:pt x="0" y="103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200"/>
                  <a:pt x="17" y="218"/>
                  <a:pt x="38" y="218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74" y="218"/>
                  <a:pt x="191" y="235"/>
                  <a:pt x="191" y="256"/>
                </a:cubicBezTo>
                <a:cubicBezTo>
                  <a:pt x="191" y="256"/>
                  <a:pt x="191" y="256"/>
                  <a:pt x="191" y="256"/>
                </a:cubicBezTo>
                <a:cubicBezTo>
                  <a:pt x="191" y="277"/>
                  <a:pt x="203" y="282"/>
                  <a:pt x="218" y="267"/>
                </a:cubicBezTo>
                <a:lnTo>
                  <a:pt x="317" y="1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F2F2F2"/>
            </a:solidFill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zh-CN" altLang="en-US" sz="45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965700" y="1672098"/>
            <a:ext cx="5473700" cy="7391400"/>
          </a:xfrm>
          <a:custGeom>
            <a:avLst/>
            <a:gdLst>
              <a:gd name="T0" fmla="*/ 318 w 332"/>
              <a:gd name="T1" fmla="*/ 168 h 282"/>
              <a:gd name="T2" fmla="*/ 318 w 332"/>
              <a:gd name="T3" fmla="*/ 114 h 282"/>
              <a:gd name="T4" fmla="*/ 219 w 332"/>
              <a:gd name="T5" fmla="*/ 15 h 282"/>
              <a:gd name="T6" fmla="*/ 192 w 332"/>
              <a:gd name="T7" fmla="*/ 26 h 282"/>
              <a:gd name="T8" fmla="*/ 192 w 332"/>
              <a:gd name="T9" fmla="*/ 26 h 282"/>
              <a:gd name="T10" fmla="*/ 153 w 332"/>
              <a:gd name="T11" fmla="*/ 65 h 282"/>
              <a:gd name="T12" fmla="*/ 39 w 332"/>
              <a:gd name="T13" fmla="*/ 65 h 282"/>
              <a:gd name="T14" fmla="*/ 0 w 332"/>
              <a:gd name="T15" fmla="*/ 103 h 282"/>
              <a:gd name="T16" fmla="*/ 0 w 332"/>
              <a:gd name="T17" fmla="*/ 179 h 282"/>
              <a:gd name="T18" fmla="*/ 39 w 332"/>
              <a:gd name="T19" fmla="*/ 218 h 282"/>
              <a:gd name="T20" fmla="*/ 153 w 332"/>
              <a:gd name="T21" fmla="*/ 218 h 282"/>
              <a:gd name="T22" fmla="*/ 192 w 332"/>
              <a:gd name="T23" fmla="*/ 256 h 282"/>
              <a:gd name="T24" fmla="*/ 192 w 332"/>
              <a:gd name="T25" fmla="*/ 256 h 282"/>
              <a:gd name="T26" fmla="*/ 219 w 332"/>
              <a:gd name="T27" fmla="*/ 267 h 282"/>
              <a:gd name="T28" fmla="*/ 318 w 332"/>
              <a:gd name="T29" fmla="*/ 16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282">
                <a:moveTo>
                  <a:pt x="318" y="168"/>
                </a:moveTo>
                <a:cubicBezTo>
                  <a:pt x="332" y="153"/>
                  <a:pt x="332" y="129"/>
                  <a:pt x="318" y="114"/>
                </a:cubicBezTo>
                <a:cubicBezTo>
                  <a:pt x="219" y="15"/>
                  <a:pt x="219" y="15"/>
                  <a:pt x="219" y="15"/>
                </a:cubicBezTo>
                <a:cubicBezTo>
                  <a:pt x="204" y="0"/>
                  <a:pt x="192" y="5"/>
                  <a:pt x="192" y="26"/>
                </a:cubicBezTo>
                <a:cubicBezTo>
                  <a:pt x="192" y="26"/>
                  <a:pt x="192" y="26"/>
                  <a:pt x="192" y="26"/>
                </a:cubicBezTo>
                <a:cubicBezTo>
                  <a:pt x="192" y="47"/>
                  <a:pt x="174" y="65"/>
                  <a:pt x="153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18" y="65"/>
                  <a:pt x="0" y="82"/>
                  <a:pt x="0" y="103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200"/>
                  <a:pt x="18" y="218"/>
                  <a:pt x="39" y="218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74" y="218"/>
                  <a:pt x="192" y="235"/>
                  <a:pt x="192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2" y="277"/>
                  <a:pt x="204" y="282"/>
                  <a:pt x="219" y="267"/>
                </a:cubicBezTo>
                <a:lnTo>
                  <a:pt x="318" y="1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rgbClr val="F2F2F2"/>
            </a:solidFill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zh-CN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任意多边形 47"/>
          <p:cNvSpPr>
            <a:spLocks/>
          </p:cNvSpPr>
          <p:nvPr/>
        </p:nvSpPr>
        <p:spPr bwMode="auto">
          <a:xfrm>
            <a:off x="190500" y="1803400"/>
            <a:ext cx="6235700" cy="7200900"/>
          </a:xfrm>
          <a:custGeom>
            <a:avLst/>
            <a:gdLst>
              <a:gd name="connsiteX0" fmla="*/ 1424916 w 2507091"/>
              <a:gd name="connsiteY0" fmla="*/ 112 h 2343942"/>
              <a:gd name="connsiteX1" fmla="*/ 1555542 w 2507091"/>
              <a:gd name="connsiteY1" fmla="*/ 75381 h 2343942"/>
              <a:gd name="connsiteX2" fmla="*/ 2409995 w 2507091"/>
              <a:gd name="connsiteY2" fmla="*/ 936988 h 2343942"/>
              <a:gd name="connsiteX3" fmla="*/ 2409995 w 2507091"/>
              <a:gd name="connsiteY3" fmla="*/ 1406955 h 2343942"/>
              <a:gd name="connsiteX4" fmla="*/ 1555542 w 2507091"/>
              <a:gd name="connsiteY4" fmla="*/ 2268563 h 2343942"/>
              <a:gd name="connsiteX5" fmla="*/ 1322510 w 2507091"/>
              <a:gd name="connsiteY5" fmla="*/ 2172828 h 2343942"/>
              <a:gd name="connsiteX6" fmla="*/ 994538 w 2507091"/>
              <a:gd name="connsiteY6" fmla="*/ 1842111 h 2343942"/>
              <a:gd name="connsiteX7" fmla="*/ 1992 w 2507091"/>
              <a:gd name="connsiteY7" fmla="*/ 1842111 h 2343942"/>
              <a:gd name="connsiteX8" fmla="*/ 0 w 2507091"/>
              <a:gd name="connsiteY8" fmla="*/ 1841897 h 2343942"/>
              <a:gd name="connsiteX9" fmla="*/ 8587 w 2507091"/>
              <a:gd name="connsiteY9" fmla="*/ 1841897 h 2343942"/>
              <a:gd name="connsiteX10" fmla="*/ 66848 w 2507091"/>
              <a:gd name="connsiteY10" fmla="*/ 1841897 h 2343942"/>
              <a:gd name="connsiteX11" fmla="*/ 489776 w 2507091"/>
              <a:gd name="connsiteY11" fmla="*/ 1406631 h 2343942"/>
              <a:gd name="connsiteX12" fmla="*/ 489776 w 2507091"/>
              <a:gd name="connsiteY12" fmla="*/ 936545 h 2343942"/>
              <a:gd name="connsiteX13" fmla="*/ 67674 w 2507091"/>
              <a:gd name="connsiteY13" fmla="*/ 510817 h 2343942"/>
              <a:gd name="connsiteX14" fmla="*/ 67395 w 2507091"/>
              <a:gd name="connsiteY14" fmla="*/ 510536 h 2343942"/>
              <a:gd name="connsiteX15" fmla="*/ 85108 w 2507091"/>
              <a:gd name="connsiteY15" fmla="*/ 510536 h 2343942"/>
              <a:gd name="connsiteX16" fmla="*/ 994538 w 2507091"/>
              <a:gd name="connsiteY16" fmla="*/ 510536 h 2343942"/>
              <a:gd name="connsiteX17" fmla="*/ 1322510 w 2507091"/>
              <a:gd name="connsiteY17" fmla="*/ 171115 h 2343942"/>
              <a:gd name="connsiteX18" fmla="*/ 1424916 w 2507091"/>
              <a:gd name="connsiteY18" fmla="*/ 112 h 2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7091" h="2343942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2F2F2"/>
            </a:solidFill>
          </a:ln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4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5101" y="3734814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Представление оригинала сертификата о происхождении на пост фактического контроля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6200" y="3598083"/>
            <a:ext cx="3340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Проведение проверки оригинала сертификата на предмет выявления несоответствий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99700" y="3494952"/>
            <a:ext cx="284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Сканирование сертификата для размещения в Электронном архиве документов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03300" y="3741173"/>
            <a:ext cx="375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Направление авторизированного сообщения в Приволжскую электронную таможню</a:t>
            </a:r>
          </a:p>
        </p:txBody>
      </p:sp>
    </p:spTree>
    <p:extLst>
      <p:ext uri="{BB962C8B-B14F-4D97-AF65-F5344CB8AC3E}">
        <p14:creationId xmlns:p14="http://schemas.microsoft.com/office/powerpoint/2010/main" val="25277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494361"/>
            <a:ext cx="17640300" cy="81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31800" dist="50800" dir="5400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241300" h="101600" prst="coolSlant"/>
            <a:bevelB w="241300" h="82550" prst="coolSlant"/>
          </a:sp3d>
        </p:spPr>
        <p:txBody>
          <a:bodyPr wrap="square" lIns="91242" tIns="45622" rIns="91242" bIns="45622" anchor="ctr">
            <a:no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3600" y="1852222"/>
            <a:ext cx="5029200" cy="4965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ЦЭД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Взаимодействие при необходимости проведения фактической проверки товаров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 smtClean="0">
              <a:solidFill>
                <a:srgbClr val="1C683F"/>
              </a:solidFill>
            </a:endParaRPr>
          </a:p>
          <a:p>
            <a:r>
              <a:rPr lang="ru-RU" dirty="0" smtClean="0">
                <a:solidFill>
                  <a:srgbClr val="1C683F"/>
                </a:solidFill>
              </a:rPr>
              <a:t>ПриволжскАЯ </a:t>
            </a:r>
            <a:r>
              <a:rPr lang="ru-RU" dirty="0">
                <a:solidFill>
                  <a:srgbClr val="1C683F"/>
                </a:solidFill>
              </a:rPr>
              <a:t>ЭЛЕКТРОННАЯ ТАМОЖНЯ</a:t>
            </a:r>
          </a:p>
          <a:p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72900" y="1852222"/>
            <a:ext cx="5029200" cy="5057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ДЕКЛАРАНТ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1">
            <a:extLst>
              <a:ext uri="{FF2B5EF4-FFF2-40B4-BE49-F238E27FC236}">
                <a16:creationId xmlns="" xmlns:a16="http://schemas.microsoft.com/office/drawing/2014/main" id="{BBC51179-45BC-4740-BFFE-95C1283AD9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00667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709004" y="2547399"/>
            <a:ext cx="1818091" cy="199124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892800" y="2406216"/>
            <a:ext cx="5880100" cy="15704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МЕСТА ПРЕДЪЯВЛЕНИЯ ТОВАРОВ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5">
            <a:extLst>
              <a:ext uri="{FF2B5EF4-FFF2-40B4-BE49-F238E27FC236}">
                <a16:creationId xmlns="" xmlns:a16="http://schemas.microsoft.com/office/drawing/2014/main" id="{ABD16B52-BC15-B64C-B0A8-BE4F3AD05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00667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478437" y="2705063"/>
            <a:ext cx="1618126" cy="1675916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>
            <a:off x="5892800" y="3936721"/>
            <a:ext cx="5880100" cy="153050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0550" y="5753099"/>
            <a:ext cx="4140200" cy="3454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ТФК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место предъявления товаров</a:t>
            </a:r>
          </a:p>
        </p:txBody>
      </p:sp>
      <p:pic>
        <p:nvPicPr>
          <p:cNvPr id="15" name="Picture 88">
            <a:extLst>
              <a:ext uri="{FF2B5EF4-FFF2-40B4-BE49-F238E27FC236}">
                <a16:creationId xmlns="" xmlns:a16="http://schemas.microsoft.com/office/drawing/2014/main" id="{2D7DD5CB-42F1-6745-9C83-93725B7E28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00667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591425" y="6017284"/>
            <a:ext cx="2482850" cy="892453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2946400" y="7480298"/>
            <a:ext cx="3994150" cy="143510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Назначение осмотра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46400" y="6817922"/>
            <a:ext cx="571500" cy="1017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/>
              <a:t>Взаимодействие с Приволжской электронной таможней при подтверждении фактического вывоза товаров</a:t>
            </a:r>
            <a:endParaRPr lang="ru-RU" sz="3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 smtClean="0">
              <a:solidFill>
                <a:srgbClr val="1C683F"/>
              </a:solidFill>
            </a:endParaRPr>
          </a:p>
          <a:p>
            <a:r>
              <a:rPr lang="ru-RU" dirty="0" smtClean="0">
                <a:solidFill>
                  <a:srgbClr val="1C683F"/>
                </a:solidFill>
              </a:rPr>
              <a:t>ПриволжскАЯ </a:t>
            </a:r>
            <a:r>
              <a:rPr lang="ru-RU" dirty="0">
                <a:solidFill>
                  <a:srgbClr val="1C683F"/>
                </a:solidFill>
              </a:rPr>
              <a:t>ЭЛЕКТРОННАЯ ТАМОЖНЯ</a:t>
            </a:r>
          </a:p>
          <a:p>
            <a:endParaRPr lang="en-US" dirty="0">
              <a:solidFill>
                <a:srgbClr val="1C683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1498340"/>
            <a:ext cx="17640300" cy="81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31800" dist="50800" dir="5400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241300" h="101600" prst="coolSlant"/>
            <a:bevelB w="241300" h="82550" prst="coolSlant"/>
          </a:sp3d>
        </p:spPr>
        <p:txBody>
          <a:bodyPr wrap="square" lIns="91242" tIns="45622" rIns="91242" bIns="45622" anchor="ctr">
            <a:no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5200" y="2069580"/>
            <a:ext cx="3987800" cy="6985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ДЕКЛАРАНТ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953000" y="2156501"/>
            <a:ext cx="4648200" cy="15704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ЗАПРОС В ЛИЧНЫЙ КАБИНЕТ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12659776" y="1651000"/>
            <a:ext cx="3176577" cy="264682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953000" y="4809085"/>
            <a:ext cx="4800600" cy="15704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ЗАПРОС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91700" y="5166591"/>
            <a:ext cx="3213100" cy="31158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ПЭТ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44650" y="5166590"/>
            <a:ext cx="3251200" cy="31158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ФНС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06100" y="8740773"/>
            <a:ext cx="6311900" cy="314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06100" y="8282406"/>
            <a:ext cx="330200" cy="479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16624300" y="8295649"/>
            <a:ext cx="571500" cy="42849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98150" y="4494758"/>
            <a:ext cx="6311900" cy="314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ЗАПРОС</a:t>
            </a:r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579850" y="4834053"/>
            <a:ext cx="330200" cy="357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0445750" y="4809085"/>
            <a:ext cx="482600" cy="332537"/>
          </a:xfrm>
          <a:prstGeom prst="downArrow">
            <a:avLst>
              <a:gd name="adj1" fmla="val 50000"/>
              <a:gd name="adj2" fmla="val 5381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2427" y="2710497"/>
            <a:ext cx="373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СВЕДЕНИЯ ОТСУТСТВУЮТ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7" name="Рисунок 158">
            <a:extLst>
              <a:ext uri="{FF2B5EF4-FFF2-40B4-BE49-F238E27FC236}">
                <a16:creationId xmlns:a16="http://schemas.microsoft.com/office/drawing/2014/main" xmlns="" id="{E9BFEC9A-3D62-524F-82CA-E6E27B94C855}"/>
              </a:ext>
            </a:extLst>
          </p:cNvPr>
          <p:cNvGrpSpPr/>
          <p:nvPr/>
        </p:nvGrpSpPr>
        <p:grpSpPr>
          <a:xfrm>
            <a:off x="10731500" y="5708921"/>
            <a:ext cx="1333500" cy="997587"/>
            <a:chOff x="4254150" y="2516922"/>
            <a:chExt cx="3683698" cy="1824096"/>
          </a:xfrm>
        </p:grpSpPr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AA6332F1-43CB-C048-AADD-215C76E9D28D}"/>
                </a:ext>
              </a:extLst>
            </p:cNvPr>
            <p:cNvSpPr/>
            <p:nvPr/>
          </p:nvSpPr>
          <p:spPr>
            <a:xfrm>
              <a:off x="4254150" y="4239006"/>
              <a:ext cx="3683698" cy="102012"/>
            </a:xfrm>
            <a:custGeom>
              <a:avLst/>
              <a:gdLst>
                <a:gd name="connsiteX0" fmla="*/ 3683699 w 3683698"/>
                <a:gd name="connsiteY0" fmla="*/ 0 h 102012"/>
                <a:gd name="connsiteX1" fmla="*/ 3683699 w 3683698"/>
                <a:gd name="connsiteY1" fmla="*/ 102013 h 102012"/>
                <a:gd name="connsiteX2" fmla="*/ 0 w 3683698"/>
                <a:gd name="connsiteY2" fmla="*/ 102013 h 102012"/>
                <a:gd name="connsiteX3" fmla="*/ 0 w 3683698"/>
                <a:gd name="connsiteY3" fmla="*/ 0 h 102012"/>
                <a:gd name="connsiteX4" fmla="*/ 98965 w 3683698"/>
                <a:gd name="connsiteY4" fmla="*/ 0 h 102012"/>
                <a:gd name="connsiteX5" fmla="*/ 1301115 w 3683698"/>
                <a:gd name="connsiteY5" fmla="*/ 0 h 102012"/>
                <a:gd name="connsiteX6" fmla="*/ 1590770 w 3683698"/>
                <a:gd name="connsiteY6" fmla="*/ 0 h 102012"/>
                <a:gd name="connsiteX7" fmla="*/ 1661636 w 3683698"/>
                <a:gd name="connsiteY7" fmla="*/ 0 h 102012"/>
                <a:gd name="connsiteX8" fmla="*/ 2022062 w 3683698"/>
                <a:gd name="connsiteY8" fmla="*/ 0 h 102012"/>
                <a:gd name="connsiteX9" fmla="*/ 2092928 w 3683698"/>
                <a:gd name="connsiteY9" fmla="*/ 0 h 102012"/>
                <a:gd name="connsiteX10" fmla="*/ 2382584 w 3683698"/>
                <a:gd name="connsiteY10" fmla="*/ 0 h 102012"/>
                <a:gd name="connsiteX11" fmla="*/ 3584734 w 3683698"/>
                <a:gd name="connsiteY11" fmla="*/ 0 h 102012"/>
                <a:gd name="connsiteX12" fmla="*/ 3683699 w 3683698"/>
                <a:gd name="connsiteY12" fmla="*/ 0 h 10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3698" h="102012">
                  <a:moveTo>
                    <a:pt x="3683699" y="0"/>
                  </a:moveTo>
                  <a:lnTo>
                    <a:pt x="3683699" y="102013"/>
                  </a:lnTo>
                  <a:lnTo>
                    <a:pt x="0" y="102013"/>
                  </a:lnTo>
                  <a:lnTo>
                    <a:pt x="0" y="0"/>
                  </a:lnTo>
                  <a:lnTo>
                    <a:pt x="98965" y="0"/>
                  </a:lnTo>
                  <a:lnTo>
                    <a:pt x="1301115" y="0"/>
                  </a:lnTo>
                  <a:lnTo>
                    <a:pt x="1590770" y="0"/>
                  </a:lnTo>
                  <a:lnTo>
                    <a:pt x="1661636" y="0"/>
                  </a:lnTo>
                  <a:lnTo>
                    <a:pt x="2022062" y="0"/>
                  </a:lnTo>
                  <a:lnTo>
                    <a:pt x="2092928" y="0"/>
                  </a:lnTo>
                  <a:lnTo>
                    <a:pt x="2382584" y="0"/>
                  </a:lnTo>
                  <a:lnTo>
                    <a:pt x="3584734" y="0"/>
                  </a:lnTo>
                  <a:lnTo>
                    <a:pt x="3683699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EAFD412F-1BAC-D343-91D7-14DB12DD99D6}"/>
                </a:ext>
              </a:extLst>
            </p:cNvPr>
            <p:cNvSpPr/>
            <p:nvPr/>
          </p:nvSpPr>
          <p:spPr>
            <a:xfrm>
              <a:off x="6636734" y="3975544"/>
              <a:ext cx="1202340" cy="263080"/>
            </a:xfrm>
            <a:custGeom>
              <a:avLst/>
              <a:gdLst>
                <a:gd name="connsiteX0" fmla="*/ 1202341 w 1202340"/>
                <a:gd name="connsiteY0" fmla="*/ 0 h 263080"/>
                <a:gd name="connsiteX1" fmla="*/ 1202341 w 1202340"/>
                <a:gd name="connsiteY1" fmla="*/ 263080 h 263080"/>
                <a:gd name="connsiteX2" fmla="*/ 0 w 1202340"/>
                <a:gd name="connsiteY2" fmla="*/ 263080 h 263080"/>
                <a:gd name="connsiteX3" fmla="*/ 0 w 1202340"/>
                <a:gd name="connsiteY3" fmla="*/ 0 h 263080"/>
                <a:gd name="connsiteX4" fmla="*/ 949833 w 1202340"/>
                <a:gd name="connsiteY4" fmla="*/ 144113 h 263080"/>
                <a:gd name="connsiteX5" fmla="*/ 949833 w 1202340"/>
                <a:gd name="connsiteY5" fmla="*/ 84677 h 263080"/>
                <a:gd name="connsiteX6" fmla="*/ 926116 w 1202340"/>
                <a:gd name="connsiteY6" fmla="*/ 84677 h 263080"/>
                <a:gd name="connsiteX7" fmla="*/ 926116 w 1202340"/>
                <a:gd name="connsiteY7" fmla="*/ 144113 h 263080"/>
                <a:gd name="connsiteX8" fmla="*/ 864108 w 1202340"/>
                <a:gd name="connsiteY8" fmla="*/ 144113 h 263080"/>
                <a:gd name="connsiteX9" fmla="*/ 864108 w 1202340"/>
                <a:gd name="connsiteY9" fmla="*/ 84677 h 263080"/>
                <a:gd name="connsiteX10" fmla="*/ 840391 w 1202340"/>
                <a:gd name="connsiteY10" fmla="*/ 84677 h 263080"/>
                <a:gd name="connsiteX11" fmla="*/ 840391 w 1202340"/>
                <a:gd name="connsiteY11" fmla="*/ 144113 h 263080"/>
                <a:gd name="connsiteX12" fmla="*/ 593693 w 1202340"/>
                <a:gd name="connsiteY12" fmla="*/ 144113 h 263080"/>
                <a:gd name="connsiteX13" fmla="*/ 593693 w 1202340"/>
                <a:gd name="connsiteY13" fmla="*/ 84677 h 263080"/>
                <a:gd name="connsiteX14" fmla="*/ 570071 w 1202340"/>
                <a:gd name="connsiteY14" fmla="*/ 84677 h 263080"/>
                <a:gd name="connsiteX15" fmla="*/ 570071 w 1202340"/>
                <a:gd name="connsiteY15" fmla="*/ 144113 h 263080"/>
                <a:gd name="connsiteX16" fmla="*/ 507968 w 1202340"/>
                <a:gd name="connsiteY16" fmla="*/ 144113 h 263080"/>
                <a:gd name="connsiteX17" fmla="*/ 507968 w 1202340"/>
                <a:gd name="connsiteY17" fmla="*/ 84677 h 263080"/>
                <a:gd name="connsiteX18" fmla="*/ 485108 w 1202340"/>
                <a:gd name="connsiteY18" fmla="*/ 84677 h 263080"/>
                <a:gd name="connsiteX19" fmla="*/ 485108 w 1202340"/>
                <a:gd name="connsiteY19" fmla="*/ 144113 h 263080"/>
                <a:gd name="connsiteX20" fmla="*/ 237554 w 1202340"/>
                <a:gd name="connsiteY20" fmla="*/ 144113 h 263080"/>
                <a:gd name="connsiteX21" fmla="*/ 237554 w 1202340"/>
                <a:gd name="connsiteY21" fmla="*/ 84677 h 263080"/>
                <a:gd name="connsiteX22" fmla="*/ 214027 w 1202340"/>
                <a:gd name="connsiteY22" fmla="*/ 84677 h 263080"/>
                <a:gd name="connsiteX23" fmla="*/ 214027 w 1202340"/>
                <a:gd name="connsiteY23" fmla="*/ 144113 h 263080"/>
                <a:gd name="connsiteX24" fmla="*/ 152305 w 1202340"/>
                <a:gd name="connsiteY24" fmla="*/ 144113 h 263080"/>
                <a:gd name="connsiteX25" fmla="*/ 152305 w 1202340"/>
                <a:gd name="connsiteY25" fmla="*/ 84677 h 263080"/>
                <a:gd name="connsiteX26" fmla="*/ 128778 w 1202340"/>
                <a:gd name="connsiteY26" fmla="*/ 84677 h 263080"/>
                <a:gd name="connsiteX27" fmla="*/ 128778 w 1202340"/>
                <a:gd name="connsiteY27" fmla="*/ 144113 h 26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2340" h="263080">
                  <a:moveTo>
                    <a:pt x="1202341" y="0"/>
                  </a:moveTo>
                  <a:lnTo>
                    <a:pt x="1202341" y="263080"/>
                  </a:lnTo>
                  <a:lnTo>
                    <a:pt x="0" y="263080"/>
                  </a:lnTo>
                  <a:lnTo>
                    <a:pt x="0" y="0"/>
                  </a:lnTo>
                  <a:close/>
                  <a:moveTo>
                    <a:pt x="949833" y="144113"/>
                  </a:moveTo>
                  <a:lnTo>
                    <a:pt x="949833" y="84677"/>
                  </a:lnTo>
                  <a:lnTo>
                    <a:pt x="926116" y="84677"/>
                  </a:lnTo>
                  <a:lnTo>
                    <a:pt x="926116" y="144113"/>
                  </a:lnTo>
                  <a:close/>
                  <a:moveTo>
                    <a:pt x="864108" y="144113"/>
                  </a:moveTo>
                  <a:lnTo>
                    <a:pt x="864108" y="84677"/>
                  </a:lnTo>
                  <a:lnTo>
                    <a:pt x="840391" y="84677"/>
                  </a:lnTo>
                  <a:lnTo>
                    <a:pt x="840391" y="144113"/>
                  </a:lnTo>
                  <a:close/>
                  <a:moveTo>
                    <a:pt x="593693" y="144113"/>
                  </a:moveTo>
                  <a:lnTo>
                    <a:pt x="593693" y="84677"/>
                  </a:lnTo>
                  <a:lnTo>
                    <a:pt x="570071" y="84677"/>
                  </a:lnTo>
                  <a:lnTo>
                    <a:pt x="570071" y="144113"/>
                  </a:lnTo>
                  <a:close/>
                  <a:moveTo>
                    <a:pt x="507968" y="144113"/>
                  </a:moveTo>
                  <a:lnTo>
                    <a:pt x="507968" y="84677"/>
                  </a:lnTo>
                  <a:lnTo>
                    <a:pt x="485108" y="84677"/>
                  </a:lnTo>
                  <a:lnTo>
                    <a:pt x="485108" y="144113"/>
                  </a:lnTo>
                  <a:close/>
                  <a:moveTo>
                    <a:pt x="237554" y="144113"/>
                  </a:moveTo>
                  <a:lnTo>
                    <a:pt x="237554" y="84677"/>
                  </a:lnTo>
                  <a:lnTo>
                    <a:pt x="214027" y="84677"/>
                  </a:lnTo>
                  <a:lnTo>
                    <a:pt x="214027" y="144113"/>
                  </a:lnTo>
                  <a:close/>
                  <a:moveTo>
                    <a:pt x="152305" y="144113"/>
                  </a:moveTo>
                  <a:lnTo>
                    <a:pt x="152305" y="84677"/>
                  </a:lnTo>
                  <a:lnTo>
                    <a:pt x="128778" y="84677"/>
                  </a:lnTo>
                  <a:lnTo>
                    <a:pt x="128778" y="14411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xmlns="" id="{6B8A9CA6-3862-7241-8BA8-E7015FA2A14A}"/>
                </a:ext>
              </a:extLst>
            </p:cNvPr>
            <p:cNvSpPr/>
            <p:nvPr/>
          </p:nvSpPr>
          <p:spPr>
            <a:xfrm>
              <a:off x="6636734" y="2817495"/>
              <a:ext cx="1202340" cy="1158049"/>
            </a:xfrm>
            <a:custGeom>
              <a:avLst/>
              <a:gdLst>
                <a:gd name="connsiteX0" fmla="*/ 1202341 w 1202340"/>
                <a:gd name="connsiteY0" fmla="*/ 241078 h 1158049"/>
                <a:gd name="connsiteX1" fmla="*/ 1202341 w 1202340"/>
                <a:gd name="connsiteY1" fmla="*/ 1158050 h 1158049"/>
                <a:gd name="connsiteX2" fmla="*/ 0 w 1202340"/>
                <a:gd name="connsiteY2" fmla="*/ 1158050 h 1158049"/>
                <a:gd name="connsiteX3" fmla="*/ 0 w 1202340"/>
                <a:gd name="connsiteY3" fmla="*/ 0 h 1158049"/>
                <a:gd name="connsiteX4" fmla="*/ 360521 w 1202340"/>
                <a:gd name="connsiteY4" fmla="*/ 0 h 1158049"/>
                <a:gd name="connsiteX5" fmla="*/ 360521 w 1202340"/>
                <a:gd name="connsiteY5" fmla="*/ 241078 h 1158049"/>
                <a:gd name="connsiteX6" fmla="*/ 949833 w 1202340"/>
                <a:gd name="connsiteY6" fmla="*/ 1065276 h 1158049"/>
                <a:gd name="connsiteX7" fmla="*/ 949833 w 1202340"/>
                <a:gd name="connsiteY7" fmla="*/ 1005840 h 1158049"/>
                <a:gd name="connsiteX8" fmla="*/ 926116 w 1202340"/>
                <a:gd name="connsiteY8" fmla="*/ 1005840 h 1158049"/>
                <a:gd name="connsiteX9" fmla="*/ 926116 w 1202340"/>
                <a:gd name="connsiteY9" fmla="*/ 1065276 h 1158049"/>
                <a:gd name="connsiteX10" fmla="*/ 949833 w 1202340"/>
                <a:gd name="connsiteY10" fmla="*/ 841248 h 1158049"/>
                <a:gd name="connsiteX11" fmla="*/ 949833 w 1202340"/>
                <a:gd name="connsiteY11" fmla="*/ 781812 h 1158049"/>
                <a:gd name="connsiteX12" fmla="*/ 926116 w 1202340"/>
                <a:gd name="connsiteY12" fmla="*/ 781812 h 1158049"/>
                <a:gd name="connsiteX13" fmla="*/ 926116 w 1202340"/>
                <a:gd name="connsiteY13" fmla="*/ 841248 h 1158049"/>
                <a:gd name="connsiteX14" fmla="*/ 949833 w 1202340"/>
                <a:gd name="connsiteY14" fmla="*/ 617315 h 1158049"/>
                <a:gd name="connsiteX15" fmla="*/ 949833 w 1202340"/>
                <a:gd name="connsiteY15" fmla="*/ 557879 h 1158049"/>
                <a:gd name="connsiteX16" fmla="*/ 926116 w 1202340"/>
                <a:gd name="connsiteY16" fmla="*/ 557879 h 1158049"/>
                <a:gd name="connsiteX17" fmla="*/ 926116 w 1202340"/>
                <a:gd name="connsiteY17" fmla="*/ 617315 h 1158049"/>
                <a:gd name="connsiteX18" fmla="*/ 949833 w 1202340"/>
                <a:gd name="connsiteY18" fmla="*/ 393287 h 1158049"/>
                <a:gd name="connsiteX19" fmla="*/ 949833 w 1202340"/>
                <a:gd name="connsiteY19" fmla="*/ 333851 h 1158049"/>
                <a:gd name="connsiteX20" fmla="*/ 926116 w 1202340"/>
                <a:gd name="connsiteY20" fmla="*/ 333851 h 1158049"/>
                <a:gd name="connsiteX21" fmla="*/ 926116 w 1202340"/>
                <a:gd name="connsiteY21" fmla="*/ 393287 h 1158049"/>
                <a:gd name="connsiteX22" fmla="*/ 864108 w 1202340"/>
                <a:gd name="connsiteY22" fmla="*/ 1065276 h 1158049"/>
                <a:gd name="connsiteX23" fmla="*/ 864108 w 1202340"/>
                <a:gd name="connsiteY23" fmla="*/ 1005840 h 1158049"/>
                <a:gd name="connsiteX24" fmla="*/ 840391 w 1202340"/>
                <a:gd name="connsiteY24" fmla="*/ 1005840 h 1158049"/>
                <a:gd name="connsiteX25" fmla="*/ 840391 w 1202340"/>
                <a:gd name="connsiteY25" fmla="*/ 1065276 h 1158049"/>
                <a:gd name="connsiteX26" fmla="*/ 864108 w 1202340"/>
                <a:gd name="connsiteY26" fmla="*/ 841248 h 1158049"/>
                <a:gd name="connsiteX27" fmla="*/ 864108 w 1202340"/>
                <a:gd name="connsiteY27" fmla="*/ 781812 h 1158049"/>
                <a:gd name="connsiteX28" fmla="*/ 840391 w 1202340"/>
                <a:gd name="connsiteY28" fmla="*/ 781812 h 1158049"/>
                <a:gd name="connsiteX29" fmla="*/ 840391 w 1202340"/>
                <a:gd name="connsiteY29" fmla="*/ 841248 h 1158049"/>
                <a:gd name="connsiteX30" fmla="*/ 864108 w 1202340"/>
                <a:gd name="connsiteY30" fmla="*/ 617315 h 1158049"/>
                <a:gd name="connsiteX31" fmla="*/ 864108 w 1202340"/>
                <a:gd name="connsiteY31" fmla="*/ 557879 h 1158049"/>
                <a:gd name="connsiteX32" fmla="*/ 840391 w 1202340"/>
                <a:gd name="connsiteY32" fmla="*/ 557879 h 1158049"/>
                <a:gd name="connsiteX33" fmla="*/ 840391 w 1202340"/>
                <a:gd name="connsiteY33" fmla="*/ 617315 h 1158049"/>
                <a:gd name="connsiteX34" fmla="*/ 864108 w 1202340"/>
                <a:gd name="connsiteY34" fmla="*/ 393287 h 1158049"/>
                <a:gd name="connsiteX35" fmla="*/ 864108 w 1202340"/>
                <a:gd name="connsiteY35" fmla="*/ 333851 h 1158049"/>
                <a:gd name="connsiteX36" fmla="*/ 840391 w 1202340"/>
                <a:gd name="connsiteY36" fmla="*/ 333851 h 1158049"/>
                <a:gd name="connsiteX37" fmla="*/ 840391 w 1202340"/>
                <a:gd name="connsiteY37" fmla="*/ 393287 h 1158049"/>
                <a:gd name="connsiteX38" fmla="*/ 593693 w 1202340"/>
                <a:gd name="connsiteY38" fmla="*/ 1065276 h 1158049"/>
                <a:gd name="connsiteX39" fmla="*/ 593693 w 1202340"/>
                <a:gd name="connsiteY39" fmla="*/ 1005840 h 1158049"/>
                <a:gd name="connsiteX40" fmla="*/ 570071 w 1202340"/>
                <a:gd name="connsiteY40" fmla="*/ 1005840 h 1158049"/>
                <a:gd name="connsiteX41" fmla="*/ 570071 w 1202340"/>
                <a:gd name="connsiteY41" fmla="*/ 1065276 h 1158049"/>
                <a:gd name="connsiteX42" fmla="*/ 593693 w 1202340"/>
                <a:gd name="connsiteY42" fmla="*/ 841248 h 1158049"/>
                <a:gd name="connsiteX43" fmla="*/ 593693 w 1202340"/>
                <a:gd name="connsiteY43" fmla="*/ 781812 h 1158049"/>
                <a:gd name="connsiteX44" fmla="*/ 570071 w 1202340"/>
                <a:gd name="connsiteY44" fmla="*/ 781812 h 1158049"/>
                <a:gd name="connsiteX45" fmla="*/ 570071 w 1202340"/>
                <a:gd name="connsiteY45" fmla="*/ 841248 h 1158049"/>
                <a:gd name="connsiteX46" fmla="*/ 593693 w 1202340"/>
                <a:gd name="connsiteY46" fmla="*/ 617315 h 1158049"/>
                <a:gd name="connsiteX47" fmla="*/ 593693 w 1202340"/>
                <a:gd name="connsiteY47" fmla="*/ 557879 h 1158049"/>
                <a:gd name="connsiteX48" fmla="*/ 570071 w 1202340"/>
                <a:gd name="connsiteY48" fmla="*/ 557879 h 1158049"/>
                <a:gd name="connsiteX49" fmla="*/ 570071 w 1202340"/>
                <a:gd name="connsiteY49" fmla="*/ 617315 h 1158049"/>
                <a:gd name="connsiteX50" fmla="*/ 593693 w 1202340"/>
                <a:gd name="connsiteY50" fmla="*/ 393287 h 1158049"/>
                <a:gd name="connsiteX51" fmla="*/ 593693 w 1202340"/>
                <a:gd name="connsiteY51" fmla="*/ 333851 h 1158049"/>
                <a:gd name="connsiteX52" fmla="*/ 570071 w 1202340"/>
                <a:gd name="connsiteY52" fmla="*/ 333851 h 1158049"/>
                <a:gd name="connsiteX53" fmla="*/ 570071 w 1202340"/>
                <a:gd name="connsiteY53" fmla="*/ 393287 h 1158049"/>
                <a:gd name="connsiteX54" fmla="*/ 507968 w 1202340"/>
                <a:gd name="connsiteY54" fmla="*/ 1065276 h 1158049"/>
                <a:gd name="connsiteX55" fmla="*/ 507968 w 1202340"/>
                <a:gd name="connsiteY55" fmla="*/ 1005840 h 1158049"/>
                <a:gd name="connsiteX56" fmla="*/ 485108 w 1202340"/>
                <a:gd name="connsiteY56" fmla="*/ 1005840 h 1158049"/>
                <a:gd name="connsiteX57" fmla="*/ 485108 w 1202340"/>
                <a:gd name="connsiteY57" fmla="*/ 1065276 h 1158049"/>
                <a:gd name="connsiteX58" fmla="*/ 507968 w 1202340"/>
                <a:gd name="connsiteY58" fmla="*/ 841248 h 1158049"/>
                <a:gd name="connsiteX59" fmla="*/ 507968 w 1202340"/>
                <a:gd name="connsiteY59" fmla="*/ 781812 h 1158049"/>
                <a:gd name="connsiteX60" fmla="*/ 485108 w 1202340"/>
                <a:gd name="connsiteY60" fmla="*/ 781812 h 1158049"/>
                <a:gd name="connsiteX61" fmla="*/ 485108 w 1202340"/>
                <a:gd name="connsiteY61" fmla="*/ 841248 h 1158049"/>
                <a:gd name="connsiteX62" fmla="*/ 507968 w 1202340"/>
                <a:gd name="connsiteY62" fmla="*/ 617315 h 1158049"/>
                <a:gd name="connsiteX63" fmla="*/ 507968 w 1202340"/>
                <a:gd name="connsiteY63" fmla="*/ 557879 h 1158049"/>
                <a:gd name="connsiteX64" fmla="*/ 485108 w 1202340"/>
                <a:gd name="connsiteY64" fmla="*/ 557879 h 1158049"/>
                <a:gd name="connsiteX65" fmla="*/ 485108 w 1202340"/>
                <a:gd name="connsiteY65" fmla="*/ 617315 h 1158049"/>
                <a:gd name="connsiteX66" fmla="*/ 507968 w 1202340"/>
                <a:gd name="connsiteY66" fmla="*/ 393287 h 1158049"/>
                <a:gd name="connsiteX67" fmla="*/ 507968 w 1202340"/>
                <a:gd name="connsiteY67" fmla="*/ 333851 h 1158049"/>
                <a:gd name="connsiteX68" fmla="*/ 485108 w 1202340"/>
                <a:gd name="connsiteY68" fmla="*/ 333851 h 1158049"/>
                <a:gd name="connsiteX69" fmla="*/ 485108 w 1202340"/>
                <a:gd name="connsiteY69" fmla="*/ 393287 h 1158049"/>
                <a:gd name="connsiteX70" fmla="*/ 237554 w 1202340"/>
                <a:gd name="connsiteY70" fmla="*/ 1065276 h 1158049"/>
                <a:gd name="connsiteX71" fmla="*/ 237554 w 1202340"/>
                <a:gd name="connsiteY71" fmla="*/ 1005840 h 1158049"/>
                <a:gd name="connsiteX72" fmla="*/ 214027 w 1202340"/>
                <a:gd name="connsiteY72" fmla="*/ 1005840 h 1158049"/>
                <a:gd name="connsiteX73" fmla="*/ 214027 w 1202340"/>
                <a:gd name="connsiteY73" fmla="*/ 1065276 h 1158049"/>
                <a:gd name="connsiteX74" fmla="*/ 237554 w 1202340"/>
                <a:gd name="connsiteY74" fmla="*/ 841248 h 1158049"/>
                <a:gd name="connsiteX75" fmla="*/ 237554 w 1202340"/>
                <a:gd name="connsiteY75" fmla="*/ 781812 h 1158049"/>
                <a:gd name="connsiteX76" fmla="*/ 214027 w 1202340"/>
                <a:gd name="connsiteY76" fmla="*/ 781812 h 1158049"/>
                <a:gd name="connsiteX77" fmla="*/ 214027 w 1202340"/>
                <a:gd name="connsiteY77" fmla="*/ 841248 h 1158049"/>
                <a:gd name="connsiteX78" fmla="*/ 237554 w 1202340"/>
                <a:gd name="connsiteY78" fmla="*/ 617315 h 1158049"/>
                <a:gd name="connsiteX79" fmla="*/ 237554 w 1202340"/>
                <a:gd name="connsiteY79" fmla="*/ 557879 h 1158049"/>
                <a:gd name="connsiteX80" fmla="*/ 214027 w 1202340"/>
                <a:gd name="connsiteY80" fmla="*/ 557879 h 1158049"/>
                <a:gd name="connsiteX81" fmla="*/ 214027 w 1202340"/>
                <a:gd name="connsiteY81" fmla="*/ 617315 h 1158049"/>
                <a:gd name="connsiteX82" fmla="*/ 237554 w 1202340"/>
                <a:gd name="connsiteY82" fmla="*/ 393287 h 1158049"/>
                <a:gd name="connsiteX83" fmla="*/ 237554 w 1202340"/>
                <a:gd name="connsiteY83" fmla="*/ 333851 h 1158049"/>
                <a:gd name="connsiteX84" fmla="*/ 214027 w 1202340"/>
                <a:gd name="connsiteY84" fmla="*/ 333851 h 1158049"/>
                <a:gd name="connsiteX85" fmla="*/ 214027 w 1202340"/>
                <a:gd name="connsiteY85" fmla="*/ 393287 h 1158049"/>
                <a:gd name="connsiteX86" fmla="*/ 152305 w 1202340"/>
                <a:gd name="connsiteY86" fmla="*/ 1065276 h 1158049"/>
                <a:gd name="connsiteX87" fmla="*/ 152305 w 1202340"/>
                <a:gd name="connsiteY87" fmla="*/ 1005840 h 1158049"/>
                <a:gd name="connsiteX88" fmla="*/ 128778 w 1202340"/>
                <a:gd name="connsiteY88" fmla="*/ 1005840 h 1158049"/>
                <a:gd name="connsiteX89" fmla="*/ 128778 w 1202340"/>
                <a:gd name="connsiteY89" fmla="*/ 1065276 h 1158049"/>
                <a:gd name="connsiteX90" fmla="*/ 152305 w 1202340"/>
                <a:gd name="connsiteY90" fmla="*/ 841248 h 1158049"/>
                <a:gd name="connsiteX91" fmla="*/ 152305 w 1202340"/>
                <a:gd name="connsiteY91" fmla="*/ 781812 h 1158049"/>
                <a:gd name="connsiteX92" fmla="*/ 128778 w 1202340"/>
                <a:gd name="connsiteY92" fmla="*/ 781812 h 1158049"/>
                <a:gd name="connsiteX93" fmla="*/ 128778 w 1202340"/>
                <a:gd name="connsiteY93" fmla="*/ 841248 h 1158049"/>
                <a:gd name="connsiteX94" fmla="*/ 152305 w 1202340"/>
                <a:gd name="connsiteY94" fmla="*/ 617315 h 1158049"/>
                <a:gd name="connsiteX95" fmla="*/ 152305 w 1202340"/>
                <a:gd name="connsiteY95" fmla="*/ 557879 h 1158049"/>
                <a:gd name="connsiteX96" fmla="*/ 128778 w 1202340"/>
                <a:gd name="connsiteY96" fmla="*/ 557879 h 1158049"/>
                <a:gd name="connsiteX97" fmla="*/ 128778 w 1202340"/>
                <a:gd name="connsiteY97" fmla="*/ 617315 h 1158049"/>
                <a:gd name="connsiteX98" fmla="*/ 152305 w 1202340"/>
                <a:gd name="connsiteY98" fmla="*/ 393287 h 1158049"/>
                <a:gd name="connsiteX99" fmla="*/ 152305 w 1202340"/>
                <a:gd name="connsiteY99" fmla="*/ 333851 h 1158049"/>
                <a:gd name="connsiteX100" fmla="*/ 128778 w 1202340"/>
                <a:gd name="connsiteY100" fmla="*/ 333851 h 1158049"/>
                <a:gd name="connsiteX101" fmla="*/ 128778 w 1202340"/>
                <a:gd name="connsiteY101" fmla="*/ 393287 h 115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02340" h="1158049">
                  <a:moveTo>
                    <a:pt x="1202341" y="241078"/>
                  </a:moveTo>
                  <a:lnTo>
                    <a:pt x="1202341" y="1158050"/>
                  </a:lnTo>
                  <a:lnTo>
                    <a:pt x="0" y="1158050"/>
                  </a:lnTo>
                  <a:lnTo>
                    <a:pt x="0" y="0"/>
                  </a:lnTo>
                  <a:lnTo>
                    <a:pt x="360521" y="0"/>
                  </a:lnTo>
                  <a:lnTo>
                    <a:pt x="360521" y="241078"/>
                  </a:lnTo>
                  <a:close/>
                  <a:moveTo>
                    <a:pt x="949833" y="1065276"/>
                  </a:moveTo>
                  <a:lnTo>
                    <a:pt x="949833" y="1005840"/>
                  </a:lnTo>
                  <a:lnTo>
                    <a:pt x="926116" y="1005840"/>
                  </a:lnTo>
                  <a:lnTo>
                    <a:pt x="926116" y="1065276"/>
                  </a:lnTo>
                  <a:close/>
                  <a:moveTo>
                    <a:pt x="949833" y="841248"/>
                  </a:moveTo>
                  <a:lnTo>
                    <a:pt x="949833" y="781812"/>
                  </a:lnTo>
                  <a:lnTo>
                    <a:pt x="926116" y="781812"/>
                  </a:lnTo>
                  <a:lnTo>
                    <a:pt x="926116" y="841248"/>
                  </a:lnTo>
                  <a:close/>
                  <a:moveTo>
                    <a:pt x="949833" y="617315"/>
                  </a:moveTo>
                  <a:lnTo>
                    <a:pt x="949833" y="557879"/>
                  </a:lnTo>
                  <a:lnTo>
                    <a:pt x="926116" y="557879"/>
                  </a:lnTo>
                  <a:lnTo>
                    <a:pt x="926116" y="617315"/>
                  </a:lnTo>
                  <a:close/>
                  <a:moveTo>
                    <a:pt x="949833" y="393287"/>
                  </a:moveTo>
                  <a:lnTo>
                    <a:pt x="949833" y="333851"/>
                  </a:lnTo>
                  <a:lnTo>
                    <a:pt x="926116" y="333851"/>
                  </a:lnTo>
                  <a:lnTo>
                    <a:pt x="926116" y="393287"/>
                  </a:lnTo>
                  <a:close/>
                  <a:moveTo>
                    <a:pt x="864108" y="1065276"/>
                  </a:moveTo>
                  <a:lnTo>
                    <a:pt x="864108" y="1005840"/>
                  </a:lnTo>
                  <a:lnTo>
                    <a:pt x="840391" y="1005840"/>
                  </a:lnTo>
                  <a:lnTo>
                    <a:pt x="840391" y="1065276"/>
                  </a:lnTo>
                  <a:close/>
                  <a:moveTo>
                    <a:pt x="864108" y="841248"/>
                  </a:moveTo>
                  <a:lnTo>
                    <a:pt x="864108" y="781812"/>
                  </a:lnTo>
                  <a:lnTo>
                    <a:pt x="840391" y="781812"/>
                  </a:lnTo>
                  <a:lnTo>
                    <a:pt x="840391" y="841248"/>
                  </a:lnTo>
                  <a:close/>
                  <a:moveTo>
                    <a:pt x="864108" y="617315"/>
                  </a:moveTo>
                  <a:lnTo>
                    <a:pt x="864108" y="557879"/>
                  </a:lnTo>
                  <a:lnTo>
                    <a:pt x="840391" y="557879"/>
                  </a:lnTo>
                  <a:lnTo>
                    <a:pt x="840391" y="617315"/>
                  </a:lnTo>
                  <a:close/>
                  <a:moveTo>
                    <a:pt x="864108" y="393287"/>
                  </a:moveTo>
                  <a:lnTo>
                    <a:pt x="864108" y="333851"/>
                  </a:lnTo>
                  <a:lnTo>
                    <a:pt x="840391" y="333851"/>
                  </a:lnTo>
                  <a:lnTo>
                    <a:pt x="840391" y="393287"/>
                  </a:lnTo>
                  <a:close/>
                  <a:moveTo>
                    <a:pt x="593693" y="1065276"/>
                  </a:moveTo>
                  <a:lnTo>
                    <a:pt x="593693" y="1005840"/>
                  </a:lnTo>
                  <a:lnTo>
                    <a:pt x="570071" y="1005840"/>
                  </a:lnTo>
                  <a:lnTo>
                    <a:pt x="570071" y="1065276"/>
                  </a:lnTo>
                  <a:close/>
                  <a:moveTo>
                    <a:pt x="593693" y="841248"/>
                  </a:moveTo>
                  <a:lnTo>
                    <a:pt x="593693" y="781812"/>
                  </a:lnTo>
                  <a:lnTo>
                    <a:pt x="570071" y="781812"/>
                  </a:lnTo>
                  <a:lnTo>
                    <a:pt x="570071" y="841248"/>
                  </a:lnTo>
                  <a:close/>
                  <a:moveTo>
                    <a:pt x="593693" y="617315"/>
                  </a:moveTo>
                  <a:lnTo>
                    <a:pt x="593693" y="557879"/>
                  </a:lnTo>
                  <a:lnTo>
                    <a:pt x="570071" y="557879"/>
                  </a:lnTo>
                  <a:lnTo>
                    <a:pt x="570071" y="617315"/>
                  </a:lnTo>
                  <a:close/>
                  <a:moveTo>
                    <a:pt x="593693" y="393287"/>
                  </a:moveTo>
                  <a:lnTo>
                    <a:pt x="593693" y="333851"/>
                  </a:lnTo>
                  <a:lnTo>
                    <a:pt x="570071" y="333851"/>
                  </a:lnTo>
                  <a:lnTo>
                    <a:pt x="570071" y="393287"/>
                  </a:lnTo>
                  <a:close/>
                  <a:moveTo>
                    <a:pt x="507968" y="1065276"/>
                  </a:moveTo>
                  <a:lnTo>
                    <a:pt x="507968" y="1005840"/>
                  </a:lnTo>
                  <a:lnTo>
                    <a:pt x="485108" y="1005840"/>
                  </a:lnTo>
                  <a:lnTo>
                    <a:pt x="485108" y="1065276"/>
                  </a:lnTo>
                  <a:close/>
                  <a:moveTo>
                    <a:pt x="507968" y="841248"/>
                  </a:moveTo>
                  <a:lnTo>
                    <a:pt x="507968" y="781812"/>
                  </a:lnTo>
                  <a:lnTo>
                    <a:pt x="485108" y="781812"/>
                  </a:lnTo>
                  <a:lnTo>
                    <a:pt x="485108" y="841248"/>
                  </a:lnTo>
                  <a:close/>
                  <a:moveTo>
                    <a:pt x="507968" y="617315"/>
                  </a:moveTo>
                  <a:lnTo>
                    <a:pt x="507968" y="557879"/>
                  </a:lnTo>
                  <a:lnTo>
                    <a:pt x="485108" y="557879"/>
                  </a:lnTo>
                  <a:lnTo>
                    <a:pt x="485108" y="617315"/>
                  </a:lnTo>
                  <a:close/>
                  <a:moveTo>
                    <a:pt x="507968" y="393287"/>
                  </a:moveTo>
                  <a:lnTo>
                    <a:pt x="507968" y="333851"/>
                  </a:lnTo>
                  <a:lnTo>
                    <a:pt x="485108" y="333851"/>
                  </a:lnTo>
                  <a:lnTo>
                    <a:pt x="485108" y="393287"/>
                  </a:lnTo>
                  <a:close/>
                  <a:moveTo>
                    <a:pt x="237554" y="1065276"/>
                  </a:moveTo>
                  <a:lnTo>
                    <a:pt x="237554" y="1005840"/>
                  </a:lnTo>
                  <a:lnTo>
                    <a:pt x="214027" y="1005840"/>
                  </a:lnTo>
                  <a:lnTo>
                    <a:pt x="214027" y="1065276"/>
                  </a:lnTo>
                  <a:close/>
                  <a:moveTo>
                    <a:pt x="237554" y="841248"/>
                  </a:moveTo>
                  <a:lnTo>
                    <a:pt x="237554" y="781812"/>
                  </a:lnTo>
                  <a:lnTo>
                    <a:pt x="214027" y="781812"/>
                  </a:lnTo>
                  <a:lnTo>
                    <a:pt x="214027" y="841248"/>
                  </a:lnTo>
                  <a:close/>
                  <a:moveTo>
                    <a:pt x="237554" y="617315"/>
                  </a:moveTo>
                  <a:lnTo>
                    <a:pt x="237554" y="557879"/>
                  </a:lnTo>
                  <a:lnTo>
                    <a:pt x="214027" y="557879"/>
                  </a:lnTo>
                  <a:lnTo>
                    <a:pt x="214027" y="617315"/>
                  </a:lnTo>
                  <a:close/>
                  <a:moveTo>
                    <a:pt x="237554" y="393287"/>
                  </a:moveTo>
                  <a:lnTo>
                    <a:pt x="237554" y="333851"/>
                  </a:lnTo>
                  <a:lnTo>
                    <a:pt x="214027" y="333851"/>
                  </a:lnTo>
                  <a:lnTo>
                    <a:pt x="214027" y="393287"/>
                  </a:lnTo>
                  <a:close/>
                  <a:moveTo>
                    <a:pt x="152305" y="1065276"/>
                  </a:moveTo>
                  <a:lnTo>
                    <a:pt x="152305" y="1005840"/>
                  </a:lnTo>
                  <a:lnTo>
                    <a:pt x="128778" y="1005840"/>
                  </a:lnTo>
                  <a:lnTo>
                    <a:pt x="128778" y="1065276"/>
                  </a:lnTo>
                  <a:close/>
                  <a:moveTo>
                    <a:pt x="152305" y="841248"/>
                  </a:moveTo>
                  <a:lnTo>
                    <a:pt x="152305" y="781812"/>
                  </a:lnTo>
                  <a:lnTo>
                    <a:pt x="128778" y="781812"/>
                  </a:lnTo>
                  <a:lnTo>
                    <a:pt x="128778" y="841248"/>
                  </a:lnTo>
                  <a:close/>
                  <a:moveTo>
                    <a:pt x="152305" y="617315"/>
                  </a:moveTo>
                  <a:lnTo>
                    <a:pt x="152305" y="557879"/>
                  </a:lnTo>
                  <a:lnTo>
                    <a:pt x="128778" y="557879"/>
                  </a:lnTo>
                  <a:lnTo>
                    <a:pt x="128778" y="617315"/>
                  </a:lnTo>
                  <a:close/>
                  <a:moveTo>
                    <a:pt x="152305" y="393287"/>
                  </a:moveTo>
                  <a:lnTo>
                    <a:pt x="152305" y="333851"/>
                  </a:lnTo>
                  <a:lnTo>
                    <a:pt x="128778" y="333851"/>
                  </a:lnTo>
                  <a:lnTo>
                    <a:pt x="128778" y="39328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D0DDC004-45F9-2246-BF96-8BB611E67D18}"/>
                </a:ext>
              </a:extLst>
            </p:cNvPr>
            <p:cNvSpPr/>
            <p:nvPr/>
          </p:nvSpPr>
          <p:spPr>
            <a:xfrm>
              <a:off x="6997255" y="2817495"/>
              <a:ext cx="841629" cy="241077"/>
            </a:xfrm>
            <a:custGeom>
              <a:avLst/>
              <a:gdLst>
                <a:gd name="connsiteX0" fmla="*/ 759333 w 841629"/>
                <a:gd name="connsiteY0" fmla="*/ 0 h 241077"/>
                <a:gd name="connsiteX1" fmla="*/ 841629 w 841629"/>
                <a:gd name="connsiteY1" fmla="*/ 241078 h 241077"/>
                <a:gd name="connsiteX2" fmla="*/ 0 w 841629"/>
                <a:gd name="connsiteY2" fmla="*/ 241078 h 241077"/>
                <a:gd name="connsiteX3" fmla="*/ 0 w 841629"/>
                <a:gd name="connsiteY3" fmla="*/ 0 h 241077"/>
                <a:gd name="connsiteX4" fmla="*/ 759333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759333" y="0"/>
                  </a:moveTo>
                  <a:lnTo>
                    <a:pt x="841629" y="241078"/>
                  </a:lnTo>
                  <a:lnTo>
                    <a:pt x="0" y="241078"/>
                  </a:lnTo>
                  <a:lnTo>
                    <a:pt x="0" y="0"/>
                  </a:lnTo>
                  <a:lnTo>
                    <a:pt x="759333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5C775057-80E5-9E46-9D8A-9059AFDB9AAF}"/>
                </a:ext>
              </a:extLst>
            </p:cNvPr>
            <p:cNvSpPr/>
            <p:nvPr/>
          </p:nvSpPr>
          <p:spPr>
            <a:xfrm>
              <a:off x="7562754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2EEBC0B6-D076-4D49-9742-F43280068C3B}"/>
                </a:ext>
              </a:extLst>
            </p:cNvPr>
            <p:cNvSpPr/>
            <p:nvPr/>
          </p:nvSpPr>
          <p:spPr>
            <a:xfrm>
              <a:off x="7562754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CC9255BC-3933-3B4E-89E0-A382780C85F6}"/>
                </a:ext>
              </a:extLst>
            </p:cNvPr>
            <p:cNvSpPr/>
            <p:nvPr/>
          </p:nvSpPr>
          <p:spPr>
            <a:xfrm>
              <a:off x="7562754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E50307D9-1A7F-6745-A771-9838207387C3}"/>
                </a:ext>
              </a:extLst>
            </p:cNvPr>
            <p:cNvSpPr/>
            <p:nvPr/>
          </p:nvSpPr>
          <p:spPr>
            <a:xfrm>
              <a:off x="7562754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A6DB5C4E-0034-0341-97A9-18D9BE9C6E17}"/>
                </a:ext>
              </a:extLst>
            </p:cNvPr>
            <p:cNvSpPr/>
            <p:nvPr/>
          </p:nvSpPr>
          <p:spPr>
            <a:xfrm>
              <a:off x="7562754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B92DC999-6250-1F49-A3A4-BBB7AE8A4E6F}"/>
                </a:ext>
              </a:extLst>
            </p:cNvPr>
            <p:cNvSpPr/>
            <p:nvPr/>
          </p:nvSpPr>
          <p:spPr>
            <a:xfrm>
              <a:off x="7477506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DA0EBF1A-8415-AE4F-9C06-0B00671EA858}"/>
                </a:ext>
              </a:extLst>
            </p:cNvPr>
            <p:cNvSpPr/>
            <p:nvPr/>
          </p:nvSpPr>
          <p:spPr>
            <a:xfrm>
              <a:off x="7477506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6130D9A0-DF58-2C47-861B-4E55A7BA7022}"/>
                </a:ext>
              </a:extLst>
            </p:cNvPr>
            <p:cNvSpPr/>
            <p:nvPr/>
          </p:nvSpPr>
          <p:spPr>
            <a:xfrm>
              <a:off x="7477506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9746DD38-6FAB-4946-931D-D92B9A43F4C7}"/>
                </a:ext>
              </a:extLst>
            </p:cNvPr>
            <p:cNvSpPr/>
            <p:nvPr/>
          </p:nvSpPr>
          <p:spPr>
            <a:xfrm>
              <a:off x="7477506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E36348AD-EA04-3841-A14E-61AA6DAB72B4}"/>
                </a:ext>
              </a:extLst>
            </p:cNvPr>
            <p:cNvSpPr/>
            <p:nvPr/>
          </p:nvSpPr>
          <p:spPr>
            <a:xfrm>
              <a:off x="7477506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xmlns="" id="{D19211A4-59C8-1245-A045-30A4AAC7FECA}"/>
                </a:ext>
              </a:extLst>
            </p:cNvPr>
            <p:cNvSpPr/>
            <p:nvPr/>
          </p:nvSpPr>
          <p:spPr>
            <a:xfrm>
              <a:off x="7207091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xmlns="" id="{EB11CBDA-C2D3-8D4F-B261-B8CE536E3974}"/>
                </a:ext>
              </a:extLst>
            </p:cNvPr>
            <p:cNvSpPr/>
            <p:nvPr/>
          </p:nvSpPr>
          <p:spPr>
            <a:xfrm>
              <a:off x="7207091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xmlns="" id="{46C6962A-E9AC-CC48-B787-81C21B826185}"/>
                </a:ext>
              </a:extLst>
            </p:cNvPr>
            <p:cNvSpPr/>
            <p:nvPr/>
          </p:nvSpPr>
          <p:spPr>
            <a:xfrm>
              <a:off x="7207091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xmlns="" id="{8D3358CD-A033-4E4D-8C8A-802AAEB602F2}"/>
                </a:ext>
              </a:extLst>
            </p:cNvPr>
            <p:cNvSpPr/>
            <p:nvPr/>
          </p:nvSpPr>
          <p:spPr>
            <a:xfrm>
              <a:off x="7207091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B3B5882F-4035-3E49-AE87-07EE22B7ECAF}"/>
                </a:ext>
              </a:extLst>
            </p:cNvPr>
            <p:cNvSpPr/>
            <p:nvPr/>
          </p:nvSpPr>
          <p:spPr>
            <a:xfrm>
              <a:off x="7207091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74B24540-4E7B-3A49-BADD-D13AA0DA3AB8}"/>
                </a:ext>
              </a:extLst>
            </p:cNvPr>
            <p:cNvSpPr/>
            <p:nvPr/>
          </p:nvSpPr>
          <p:spPr>
            <a:xfrm>
              <a:off x="7121842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D1C2C52D-6E65-7342-B956-ECE642F2C7F2}"/>
                </a:ext>
              </a:extLst>
            </p:cNvPr>
            <p:cNvSpPr/>
            <p:nvPr/>
          </p:nvSpPr>
          <p:spPr>
            <a:xfrm>
              <a:off x="7121842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A0B49A05-9CB8-244D-BEB3-131353AAB1C7}"/>
                </a:ext>
              </a:extLst>
            </p:cNvPr>
            <p:cNvSpPr/>
            <p:nvPr/>
          </p:nvSpPr>
          <p:spPr>
            <a:xfrm>
              <a:off x="7121842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xmlns="" id="{B9EFE58A-E844-494A-BE16-6CE3D0701C16}"/>
                </a:ext>
              </a:extLst>
            </p:cNvPr>
            <p:cNvSpPr/>
            <p:nvPr/>
          </p:nvSpPr>
          <p:spPr>
            <a:xfrm>
              <a:off x="7121842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xmlns="" id="{70B39212-F8B9-B142-B220-17E274B471DE}"/>
                </a:ext>
              </a:extLst>
            </p:cNvPr>
            <p:cNvSpPr/>
            <p:nvPr/>
          </p:nvSpPr>
          <p:spPr>
            <a:xfrm>
              <a:off x="7121842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xmlns="" id="{D742CB89-5346-A448-9FCF-7E2FA65685DB}"/>
                </a:ext>
              </a:extLst>
            </p:cNvPr>
            <p:cNvSpPr/>
            <p:nvPr/>
          </p:nvSpPr>
          <p:spPr>
            <a:xfrm>
              <a:off x="6851427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374288A9-2B6C-8046-890C-CF5AA11EF54D}"/>
                </a:ext>
              </a:extLst>
            </p:cNvPr>
            <p:cNvSpPr/>
            <p:nvPr/>
          </p:nvSpPr>
          <p:spPr>
            <a:xfrm>
              <a:off x="6851427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xmlns="" id="{59C4E62F-407C-A848-8885-F454F73011AB}"/>
                </a:ext>
              </a:extLst>
            </p:cNvPr>
            <p:cNvSpPr/>
            <p:nvPr/>
          </p:nvSpPr>
          <p:spPr>
            <a:xfrm>
              <a:off x="6851427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13BA915C-2150-BE4A-80FC-3B927F5A1870}"/>
                </a:ext>
              </a:extLst>
            </p:cNvPr>
            <p:cNvSpPr/>
            <p:nvPr/>
          </p:nvSpPr>
          <p:spPr>
            <a:xfrm>
              <a:off x="6851427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xmlns="" id="{12ADF8D0-BF24-184C-BA4E-33B8D380DDED}"/>
                </a:ext>
              </a:extLst>
            </p:cNvPr>
            <p:cNvSpPr/>
            <p:nvPr/>
          </p:nvSpPr>
          <p:spPr>
            <a:xfrm>
              <a:off x="6851427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D902E687-F01F-CC49-A628-EEFC540EFC55}"/>
                </a:ext>
              </a:extLst>
            </p:cNvPr>
            <p:cNvSpPr/>
            <p:nvPr/>
          </p:nvSpPr>
          <p:spPr>
            <a:xfrm>
              <a:off x="6766179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9496EC7F-4B33-894A-A4F6-4F5DFFFF0CA8}"/>
                </a:ext>
              </a:extLst>
            </p:cNvPr>
            <p:cNvSpPr/>
            <p:nvPr/>
          </p:nvSpPr>
          <p:spPr>
            <a:xfrm>
              <a:off x="6766179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D8CC0539-9541-934E-B379-DF1825953026}"/>
                </a:ext>
              </a:extLst>
            </p:cNvPr>
            <p:cNvSpPr/>
            <p:nvPr/>
          </p:nvSpPr>
          <p:spPr>
            <a:xfrm>
              <a:off x="6766179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xmlns="" id="{7F3B4B49-13FB-F947-B08A-9D8EAAAA9381}"/>
                </a:ext>
              </a:extLst>
            </p:cNvPr>
            <p:cNvSpPr/>
            <p:nvPr/>
          </p:nvSpPr>
          <p:spPr>
            <a:xfrm>
              <a:off x="6766179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xmlns="" id="{2B7F089C-9061-454C-917B-8A0BE576A001}"/>
                </a:ext>
              </a:extLst>
            </p:cNvPr>
            <p:cNvSpPr/>
            <p:nvPr/>
          </p:nvSpPr>
          <p:spPr>
            <a:xfrm>
              <a:off x="6766179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xmlns="" id="{728B7B94-A94B-AF40-952B-FFF74A2E3F3F}"/>
                </a:ext>
              </a:extLst>
            </p:cNvPr>
            <p:cNvSpPr/>
            <p:nvPr/>
          </p:nvSpPr>
          <p:spPr>
            <a:xfrm>
              <a:off x="6347079" y="3975544"/>
              <a:ext cx="289655" cy="263461"/>
            </a:xfrm>
            <a:custGeom>
              <a:avLst/>
              <a:gdLst>
                <a:gd name="connsiteX0" fmla="*/ 0 w 289655"/>
                <a:gd name="connsiteY0" fmla="*/ 0 h 263461"/>
                <a:gd name="connsiteX1" fmla="*/ 289655 w 289655"/>
                <a:gd name="connsiteY1" fmla="*/ 0 h 263461"/>
                <a:gd name="connsiteX2" fmla="*/ 289655 w 289655"/>
                <a:gd name="connsiteY2" fmla="*/ 263462 h 263461"/>
                <a:gd name="connsiteX3" fmla="*/ 0 w 28965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55" h="263461">
                  <a:moveTo>
                    <a:pt x="0" y="0"/>
                  </a:moveTo>
                  <a:lnTo>
                    <a:pt x="289655" y="0"/>
                  </a:lnTo>
                  <a:lnTo>
                    <a:pt x="289655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xmlns="" id="{A3A84409-80FA-F348-8AA7-F40D24BA0342}"/>
                </a:ext>
              </a:extLst>
            </p:cNvPr>
            <p:cNvSpPr/>
            <p:nvPr/>
          </p:nvSpPr>
          <p:spPr>
            <a:xfrm>
              <a:off x="5555265" y="2817495"/>
              <a:ext cx="1081468" cy="1158049"/>
            </a:xfrm>
            <a:custGeom>
              <a:avLst/>
              <a:gdLst>
                <a:gd name="connsiteX0" fmla="*/ 1081468 w 1081468"/>
                <a:gd name="connsiteY0" fmla="*/ 0 h 1158049"/>
                <a:gd name="connsiteX1" fmla="*/ 1081468 w 1081468"/>
                <a:gd name="connsiteY1" fmla="*/ 1158050 h 1158049"/>
                <a:gd name="connsiteX2" fmla="*/ 720947 w 1081468"/>
                <a:gd name="connsiteY2" fmla="*/ 1158050 h 1158049"/>
                <a:gd name="connsiteX3" fmla="*/ 720947 w 1081468"/>
                <a:gd name="connsiteY3" fmla="*/ 1006793 h 1158049"/>
                <a:gd name="connsiteX4" fmla="*/ 360521 w 1081468"/>
                <a:gd name="connsiteY4" fmla="*/ 1006793 h 1158049"/>
                <a:gd name="connsiteX5" fmla="*/ 360521 w 1081468"/>
                <a:gd name="connsiteY5" fmla="*/ 1158050 h 1158049"/>
                <a:gd name="connsiteX6" fmla="*/ 0 w 1081468"/>
                <a:gd name="connsiteY6" fmla="*/ 1158050 h 1158049"/>
                <a:gd name="connsiteX7" fmla="*/ 0 w 1081468"/>
                <a:gd name="connsiteY7" fmla="*/ 0 h 1158049"/>
                <a:gd name="connsiteX8" fmla="*/ 215170 w 1081468"/>
                <a:gd name="connsiteY8" fmla="*/ 0 h 1158049"/>
                <a:gd name="connsiteX9" fmla="*/ 215170 w 1081468"/>
                <a:gd name="connsiteY9" fmla="*/ 174974 h 1158049"/>
                <a:gd name="connsiteX10" fmla="*/ 360521 w 1081468"/>
                <a:gd name="connsiteY10" fmla="*/ 174974 h 1158049"/>
                <a:gd name="connsiteX11" fmla="*/ 360521 w 1081468"/>
                <a:gd name="connsiteY11" fmla="*/ 773430 h 1158049"/>
                <a:gd name="connsiteX12" fmla="*/ 720947 w 1081468"/>
                <a:gd name="connsiteY12" fmla="*/ 773430 h 1158049"/>
                <a:gd name="connsiteX13" fmla="*/ 720947 w 1081468"/>
                <a:gd name="connsiteY13" fmla="*/ 174974 h 1158049"/>
                <a:gd name="connsiteX14" fmla="*/ 866299 w 1081468"/>
                <a:gd name="connsiteY14" fmla="*/ 174974 h 1158049"/>
                <a:gd name="connsiteX15" fmla="*/ 866299 w 1081468"/>
                <a:gd name="connsiteY15" fmla="*/ 0 h 1158049"/>
                <a:gd name="connsiteX16" fmla="*/ 1081468 w 1081468"/>
                <a:gd name="connsiteY16" fmla="*/ 0 h 1158049"/>
                <a:gd name="connsiteX17" fmla="*/ 962025 w 1081468"/>
                <a:gd name="connsiteY17" fmla="*/ 1065276 h 1158049"/>
                <a:gd name="connsiteX18" fmla="*/ 962025 w 1081468"/>
                <a:gd name="connsiteY18" fmla="*/ 1005840 h 1158049"/>
                <a:gd name="connsiteX19" fmla="*/ 938403 w 1081468"/>
                <a:gd name="connsiteY19" fmla="*/ 1005840 h 1158049"/>
                <a:gd name="connsiteX20" fmla="*/ 938403 w 1081468"/>
                <a:gd name="connsiteY20" fmla="*/ 1065276 h 1158049"/>
                <a:gd name="connsiteX21" fmla="*/ 962025 w 1081468"/>
                <a:gd name="connsiteY21" fmla="*/ 841248 h 1158049"/>
                <a:gd name="connsiteX22" fmla="*/ 962025 w 1081468"/>
                <a:gd name="connsiteY22" fmla="*/ 781812 h 1158049"/>
                <a:gd name="connsiteX23" fmla="*/ 938403 w 1081468"/>
                <a:gd name="connsiteY23" fmla="*/ 781812 h 1158049"/>
                <a:gd name="connsiteX24" fmla="*/ 938403 w 1081468"/>
                <a:gd name="connsiteY24" fmla="*/ 841248 h 1158049"/>
                <a:gd name="connsiteX25" fmla="*/ 962025 w 1081468"/>
                <a:gd name="connsiteY25" fmla="*/ 617315 h 1158049"/>
                <a:gd name="connsiteX26" fmla="*/ 962025 w 1081468"/>
                <a:gd name="connsiteY26" fmla="*/ 557879 h 1158049"/>
                <a:gd name="connsiteX27" fmla="*/ 938403 w 1081468"/>
                <a:gd name="connsiteY27" fmla="*/ 557879 h 1158049"/>
                <a:gd name="connsiteX28" fmla="*/ 938403 w 1081468"/>
                <a:gd name="connsiteY28" fmla="*/ 617315 h 1158049"/>
                <a:gd name="connsiteX29" fmla="*/ 962025 w 1081468"/>
                <a:gd name="connsiteY29" fmla="*/ 393287 h 1158049"/>
                <a:gd name="connsiteX30" fmla="*/ 962025 w 1081468"/>
                <a:gd name="connsiteY30" fmla="*/ 333851 h 1158049"/>
                <a:gd name="connsiteX31" fmla="*/ 938403 w 1081468"/>
                <a:gd name="connsiteY31" fmla="*/ 333851 h 1158049"/>
                <a:gd name="connsiteX32" fmla="*/ 938403 w 1081468"/>
                <a:gd name="connsiteY32" fmla="*/ 393287 h 1158049"/>
                <a:gd name="connsiteX33" fmla="*/ 876300 w 1081468"/>
                <a:gd name="connsiteY33" fmla="*/ 1065276 h 1158049"/>
                <a:gd name="connsiteX34" fmla="*/ 876300 w 1081468"/>
                <a:gd name="connsiteY34" fmla="*/ 1005840 h 1158049"/>
                <a:gd name="connsiteX35" fmla="*/ 853154 w 1081468"/>
                <a:gd name="connsiteY35" fmla="*/ 1005840 h 1158049"/>
                <a:gd name="connsiteX36" fmla="*/ 853154 w 1081468"/>
                <a:gd name="connsiteY36" fmla="*/ 1065276 h 1158049"/>
                <a:gd name="connsiteX37" fmla="*/ 876300 w 1081468"/>
                <a:gd name="connsiteY37" fmla="*/ 841248 h 1158049"/>
                <a:gd name="connsiteX38" fmla="*/ 876300 w 1081468"/>
                <a:gd name="connsiteY38" fmla="*/ 781812 h 1158049"/>
                <a:gd name="connsiteX39" fmla="*/ 853154 w 1081468"/>
                <a:gd name="connsiteY39" fmla="*/ 781812 h 1158049"/>
                <a:gd name="connsiteX40" fmla="*/ 853154 w 1081468"/>
                <a:gd name="connsiteY40" fmla="*/ 841248 h 1158049"/>
                <a:gd name="connsiteX41" fmla="*/ 876300 w 1081468"/>
                <a:gd name="connsiteY41" fmla="*/ 617315 h 1158049"/>
                <a:gd name="connsiteX42" fmla="*/ 876300 w 1081468"/>
                <a:gd name="connsiteY42" fmla="*/ 557879 h 1158049"/>
                <a:gd name="connsiteX43" fmla="*/ 853154 w 1081468"/>
                <a:gd name="connsiteY43" fmla="*/ 557879 h 1158049"/>
                <a:gd name="connsiteX44" fmla="*/ 853154 w 1081468"/>
                <a:gd name="connsiteY44" fmla="*/ 617315 h 1158049"/>
                <a:gd name="connsiteX45" fmla="*/ 876300 w 1081468"/>
                <a:gd name="connsiteY45" fmla="*/ 393287 h 1158049"/>
                <a:gd name="connsiteX46" fmla="*/ 876300 w 1081468"/>
                <a:gd name="connsiteY46" fmla="*/ 333851 h 1158049"/>
                <a:gd name="connsiteX47" fmla="*/ 853154 w 1081468"/>
                <a:gd name="connsiteY47" fmla="*/ 333851 h 1158049"/>
                <a:gd name="connsiteX48" fmla="*/ 853154 w 1081468"/>
                <a:gd name="connsiteY48" fmla="*/ 393287 h 1158049"/>
                <a:gd name="connsiteX49" fmla="*/ 223361 w 1081468"/>
                <a:gd name="connsiteY49" fmla="*/ 1065276 h 1158049"/>
                <a:gd name="connsiteX50" fmla="*/ 223361 w 1081468"/>
                <a:gd name="connsiteY50" fmla="*/ 1005840 h 1158049"/>
                <a:gd name="connsiteX51" fmla="*/ 199835 w 1081468"/>
                <a:gd name="connsiteY51" fmla="*/ 1005840 h 1158049"/>
                <a:gd name="connsiteX52" fmla="*/ 199835 w 1081468"/>
                <a:gd name="connsiteY52" fmla="*/ 1065276 h 1158049"/>
                <a:gd name="connsiteX53" fmla="*/ 223361 w 1081468"/>
                <a:gd name="connsiteY53" fmla="*/ 841248 h 1158049"/>
                <a:gd name="connsiteX54" fmla="*/ 223361 w 1081468"/>
                <a:gd name="connsiteY54" fmla="*/ 781812 h 1158049"/>
                <a:gd name="connsiteX55" fmla="*/ 199835 w 1081468"/>
                <a:gd name="connsiteY55" fmla="*/ 781812 h 1158049"/>
                <a:gd name="connsiteX56" fmla="*/ 199835 w 1081468"/>
                <a:gd name="connsiteY56" fmla="*/ 841248 h 1158049"/>
                <a:gd name="connsiteX57" fmla="*/ 223361 w 1081468"/>
                <a:gd name="connsiteY57" fmla="*/ 617315 h 1158049"/>
                <a:gd name="connsiteX58" fmla="*/ 223361 w 1081468"/>
                <a:gd name="connsiteY58" fmla="*/ 557879 h 1158049"/>
                <a:gd name="connsiteX59" fmla="*/ 199835 w 1081468"/>
                <a:gd name="connsiteY59" fmla="*/ 557879 h 1158049"/>
                <a:gd name="connsiteX60" fmla="*/ 199835 w 1081468"/>
                <a:gd name="connsiteY60" fmla="*/ 617315 h 1158049"/>
                <a:gd name="connsiteX61" fmla="*/ 223361 w 1081468"/>
                <a:gd name="connsiteY61" fmla="*/ 393287 h 1158049"/>
                <a:gd name="connsiteX62" fmla="*/ 223361 w 1081468"/>
                <a:gd name="connsiteY62" fmla="*/ 333851 h 1158049"/>
                <a:gd name="connsiteX63" fmla="*/ 199835 w 1081468"/>
                <a:gd name="connsiteY63" fmla="*/ 333851 h 1158049"/>
                <a:gd name="connsiteX64" fmla="*/ 199835 w 1081468"/>
                <a:gd name="connsiteY64" fmla="*/ 393287 h 1158049"/>
                <a:gd name="connsiteX65" fmla="*/ 138113 w 1081468"/>
                <a:gd name="connsiteY65" fmla="*/ 1065276 h 1158049"/>
                <a:gd name="connsiteX66" fmla="*/ 138113 w 1081468"/>
                <a:gd name="connsiteY66" fmla="*/ 1005840 h 1158049"/>
                <a:gd name="connsiteX67" fmla="*/ 114967 w 1081468"/>
                <a:gd name="connsiteY67" fmla="*/ 1005840 h 1158049"/>
                <a:gd name="connsiteX68" fmla="*/ 114967 w 1081468"/>
                <a:gd name="connsiteY68" fmla="*/ 1065276 h 1158049"/>
                <a:gd name="connsiteX69" fmla="*/ 138113 w 1081468"/>
                <a:gd name="connsiteY69" fmla="*/ 841248 h 1158049"/>
                <a:gd name="connsiteX70" fmla="*/ 138113 w 1081468"/>
                <a:gd name="connsiteY70" fmla="*/ 781812 h 1158049"/>
                <a:gd name="connsiteX71" fmla="*/ 114967 w 1081468"/>
                <a:gd name="connsiteY71" fmla="*/ 781812 h 1158049"/>
                <a:gd name="connsiteX72" fmla="*/ 114967 w 1081468"/>
                <a:gd name="connsiteY72" fmla="*/ 841248 h 1158049"/>
                <a:gd name="connsiteX73" fmla="*/ 138113 w 1081468"/>
                <a:gd name="connsiteY73" fmla="*/ 617315 h 1158049"/>
                <a:gd name="connsiteX74" fmla="*/ 138113 w 1081468"/>
                <a:gd name="connsiteY74" fmla="*/ 557879 h 1158049"/>
                <a:gd name="connsiteX75" fmla="*/ 114967 w 1081468"/>
                <a:gd name="connsiteY75" fmla="*/ 557879 h 1158049"/>
                <a:gd name="connsiteX76" fmla="*/ 114967 w 1081468"/>
                <a:gd name="connsiteY76" fmla="*/ 617315 h 1158049"/>
                <a:gd name="connsiteX77" fmla="*/ 138113 w 1081468"/>
                <a:gd name="connsiteY77" fmla="*/ 393287 h 1158049"/>
                <a:gd name="connsiteX78" fmla="*/ 138113 w 1081468"/>
                <a:gd name="connsiteY78" fmla="*/ 333851 h 1158049"/>
                <a:gd name="connsiteX79" fmla="*/ 114967 w 1081468"/>
                <a:gd name="connsiteY79" fmla="*/ 333851 h 1158049"/>
                <a:gd name="connsiteX80" fmla="*/ 114967 w 1081468"/>
                <a:gd name="connsiteY80" fmla="*/ 393287 h 115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81468" h="1158049">
                  <a:moveTo>
                    <a:pt x="1081468" y="0"/>
                  </a:moveTo>
                  <a:lnTo>
                    <a:pt x="1081468" y="1158050"/>
                  </a:lnTo>
                  <a:lnTo>
                    <a:pt x="720947" y="1158050"/>
                  </a:lnTo>
                  <a:lnTo>
                    <a:pt x="720947" y="1006793"/>
                  </a:lnTo>
                  <a:cubicBezTo>
                    <a:pt x="606781" y="953195"/>
                    <a:pt x="474688" y="953195"/>
                    <a:pt x="360521" y="1006793"/>
                  </a:cubicBezTo>
                  <a:lnTo>
                    <a:pt x="360521" y="1158050"/>
                  </a:lnTo>
                  <a:lnTo>
                    <a:pt x="0" y="1158050"/>
                  </a:lnTo>
                  <a:lnTo>
                    <a:pt x="0" y="0"/>
                  </a:lnTo>
                  <a:lnTo>
                    <a:pt x="215170" y="0"/>
                  </a:lnTo>
                  <a:lnTo>
                    <a:pt x="215170" y="174974"/>
                  </a:lnTo>
                  <a:lnTo>
                    <a:pt x="360521" y="174974"/>
                  </a:lnTo>
                  <a:lnTo>
                    <a:pt x="360521" y="773430"/>
                  </a:lnTo>
                  <a:lnTo>
                    <a:pt x="720947" y="773430"/>
                  </a:lnTo>
                  <a:lnTo>
                    <a:pt x="720947" y="174974"/>
                  </a:lnTo>
                  <a:lnTo>
                    <a:pt x="866299" y="174974"/>
                  </a:lnTo>
                  <a:lnTo>
                    <a:pt x="866299" y="0"/>
                  </a:lnTo>
                  <a:lnTo>
                    <a:pt x="1081468" y="0"/>
                  </a:lnTo>
                  <a:close/>
                  <a:moveTo>
                    <a:pt x="962025" y="1065276"/>
                  </a:moveTo>
                  <a:lnTo>
                    <a:pt x="962025" y="1005840"/>
                  </a:lnTo>
                  <a:lnTo>
                    <a:pt x="938403" y="1005840"/>
                  </a:lnTo>
                  <a:lnTo>
                    <a:pt x="938403" y="1065276"/>
                  </a:lnTo>
                  <a:close/>
                  <a:moveTo>
                    <a:pt x="962025" y="841248"/>
                  </a:moveTo>
                  <a:lnTo>
                    <a:pt x="962025" y="781812"/>
                  </a:lnTo>
                  <a:lnTo>
                    <a:pt x="938403" y="781812"/>
                  </a:lnTo>
                  <a:lnTo>
                    <a:pt x="938403" y="841248"/>
                  </a:lnTo>
                  <a:close/>
                  <a:moveTo>
                    <a:pt x="962025" y="617315"/>
                  </a:moveTo>
                  <a:lnTo>
                    <a:pt x="962025" y="557879"/>
                  </a:lnTo>
                  <a:lnTo>
                    <a:pt x="938403" y="557879"/>
                  </a:lnTo>
                  <a:lnTo>
                    <a:pt x="938403" y="617315"/>
                  </a:lnTo>
                  <a:close/>
                  <a:moveTo>
                    <a:pt x="962025" y="393287"/>
                  </a:moveTo>
                  <a:lnTo>
                    <a:pt x="962025" y="333851"/>
                  </a:lnTo>
                  <a:lnTo>
                    <a:pt x="938403" y="333851"/>
                  </a:lnTo>
                  <a:lnTo>
                    <a:pt x="938403" y="393287"/>
                  </a:lnTo>
                  <a:close/>
                  <a:moveTo>
                    <a:pt x="876300" y="1065276"/>
                  </a:moveTo>
                  <a:lnTo>
                    <a:pt x="876300" y="1005840"/>
                  </a:lnTo>
                  <a:lnTo>
                    <a:pt x="853154" y="1005840"/>
                  </a:lnTo>
                  <a:lnTo>
                    <a:pt x="853154" y="1065276"/>
                  </a:lnTo>
                  <a:close/>
                  <a:moveTo>
                    <a:pt x="876300" y="841248"/>
                  </a:moveTo>
                  <a:lnTo>
                    <a:pt x="876300" y="781812"/>
                  </a:lnTo>
                  <a:lnTo>
                    <a:pt x="853154" y="781812"/>
                  </a:lnTo>
                  <a:lnTo>
                    <a:pt x="853154" y="841248"/>
                  </a:lnTo>
                  <a:close/>
                  <a:moveTo>
                    <a:pt x="876300" y="617315"/>
                  </a:moveTo>
                  <a:lnTo>
                    <a:pt x="876300" y="557879"/>
                  </a:lnTo>
                  <a:lnTo>
                    <a:pt x="853154" y="557879"/>
                  </a:lnTo>
                  <a:lnTo>
                    <a:pt x="853154" y="617315"/>
                  </a:lnTo>
                  <a:close/>
                  <a:moveTo>
                    <a:pt x="876300" y="393287"/>
                  </a:moveTo>
                  <a:lnTo>
                    <a:pt x="876300" y="333851"/>
                  </a:lnTo>
                  <a:lnTo>
                    <a:pt x="853154" y="333851"/>
                  </a:lnTo>
                  <a:lnTo>
                    <a:pt x="853154" y="393287"/>
                  </a:lnTo>
                  <a:close/>
                  <a:moveTo>
                    <a:pt x="223361" y="1065276"/>
                  </a:moveTo>
                  <a:lnTo>
                    <a:pt x="223361" y="1005840"/>
                  </a:lnTo>
                  <a:lnTo>
                    <a:pt x="199835" y="1005840"/>
                  </a:lnTo>
                  <a:lnTo>
                    <a:pt x="199835" y="1065276"/>
                  </a:lnTo>
                  <a:close/>
                  <a:moveTo>
                    <a:pt x="223361" y="841248"/>
                  </a:moveTo>
                  <a:lnTo>
                    <a:pt x="223361" y="781812"/>
                  </a:lnTo>
                  <a:lnTo>
                    <a:pt x="199835" y="781812"/>
                  </a:lnTo>
                  <a:lnTo>
                    <a:pt x="199835" y="841248"/>
                  </a:lnTo>
                  <a:close/>
                  <a:moveTo>
                    <a:pt x="223361" y="617315"/>
                  </a:moveTo>
                  <a:lnTo>
                    <a:pt x="223361" y="557879"/>
                  </a:lnTo>
                  <a:lnTo>
                    <a:pt x="199835" y="557879"/>
                  </a:lnTo>
                  <a:lnTo>
                    <a:pt x="199835" y="617315"/>
                  </a:lnTo>
                  <a:close/>
                  <a:moveTo>
                    <a:pt x="223361" y="393287"/>
                  </a:moveTo>
                  <a:lnTo>
                    <a:pt x="223361" y="333851"/>
                  </a:lnTo>
                  <a:lnTo>
                    <a:pt x="199835" y="333851"/>
                  </a:lnTo>
                  <a:lnTo>
                    <a:pt x="199835" y="393287"/>
                  </a:lnTo>
                  <a:close/>
                  <a:moveTo>
                    <a:pt x="138113" y="1065276"/>
                  </a:moveTo>
                  <a:lnTo>
                    <a:pt x="138113" y="1005840"/>
                  </a:lnTo>
                  <a:lnTo>
                    <a:pt x="114967" y="1005840"/>
                  </a:lnTo>
                  <a:lnTo>
                    <a:pt x="114967" y="1065276"/>
                  </a:lnTo>
                  <a:close/>
                  <a:moveTo>
                    <a:pt x="138113" y="841248"/>
                  </a:moveTo>
                  <a:lnTo>
                    <a:pt x="138113" y="781812"/>
                  </a:lnTo>
                  <a:lnTo>
                    <a:pt x="114967" y="781812"/>
                  </a:lnTo>
                  <a:lnTo>
                    <a:pt x="114967" y="841248"/>
                  </a:lnTo>
                  <a:close/>
                  <a:moveTo>
                    <a:pt x="138113" y="617315"/>
                  </a:moveTo>
                  <a:lnTo>
                    <a:pt x="138113" y="557879"/>
                  </a:lnTo>
                  <a:lnTo>
                    <a:pt x="114967" y="557879"/>
                  </a:lnTo>
                  <a:lnTo>
                    <a:pt x="114967" y="617315"/>
                  </a:lnTo>
                  <a:close/>
                  <a:moveTo>
                    <a:pt x="138113" y="393287"/>
                  </a:moveTo>
                  <a:lnTo>
                    <a:pt x="138113" y="333851"/>
                  </a:lnTo>
                  <a:lnTo>
                    <a:pt x="114967" y="333851"/>
                  </a:lnTo>
                  <a:lnTo>
                    <a:pt x="114967" y="3932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xmlns="" id="{CD088D4D-92A5-8F44-86B5-F1FD64BDE8BC}"/>
                </a:ext>
              </a:extLst>
            </p:cNvPr>
            <p:cNvSpPr/>
            <p:nvPr/>
          </p:nvSpPr>
          <p:spPr>
            <a:xfrm>
              <a:off x="6096095" y="2519362"/>
              <a:ext cx="540638" cy="298132"/>
            </a:xfrm>
            <a:custGeom>
              <a:avLst/>
              <a:gdLst>
                <a:gd name="connsiteX0" fmla="*/ 540639 w 540638"/>
                <a:gd name="connsiteY0" fmla="*/ 298133 h 298132"/>
                <a:gd name="connsiteX1" fmla="*/ 366808 w 540638"/>
                <a:gd name="connsiteY1" fmla="*/ 298133 h 298132"/>
                <a:gd name="connsiteX2" fmla="*/ 366808 w 540638"/>
                <a:gd name="connsiteY2" fmla="*/ 293561 h 298132"/>
                <a:gd name="connsiteX3" fmla="*/ 312515 w 540638"/>
                <a:gd name="connsiteY3" fmla="*/ 244602 h 298132"/>
                <a:gd name="connsiteX4" fmla="*/ 243268 w 540638"/>
                <a:gd name="connsiteY4" fmla="*/ 196977 h 298132"/>
                <a:gd name="connsiteX5" fmla="*/ 121634 w 540638"/>
                <a:gd name="connsiteY5" fmla="*/ 145542 h 298132"/>
                <a:gd name="connsiteX6" fmla="*/ 0 w 540638"/>
                <a:gd name="connsiteY6" fmla="*/ 129350 h 298132"/>
                <a:gd name="connsiteX7" fmla="*/ 0 w 540638"/>
                <a:gd name="connsiteY7" fmla="*/ 123920 h 298132"/>
                <a:gd name="connsiteX8" fmla="*/ 49911 w 540638"/>
                <a:gd name="connsiteY8" fmla="*/ 123920 h 298132"/>
                <a:gd name="connsiteX9" fmla="*/ 59436 w 540638"/>
                <a:gd name="connsiteY9" fmla="*/ 114395 h 298132"/>
                <a:gd name="connsiteX10" fmla="*/ 59436 w 540638"/>
                <a:gd name="connsiteY10" fmla="*/ 14288 h 298132"/>
                <a:gd name="connsiteX11" fmla="*/ 49911 w 540638"/>
                <a:gd name="connsiteY11" fmla="*/ 4763 h 298132"/>
                <a:gd name="connsiteX12" fmla="*/ 49911 w 540638"/>
                <a:gd name="connsiteY12" fmla="*/ 0 h 298132"/>
                <a:gd name="connsiteX13" fmla="*/ 540639 w 540638"/>
                <a:gd name="connsiteY13" fmla="*/ 298133 h 29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0638" h="298132">
                  <a:moveTo>
                    <a:pt x="540639" y="298133"/>
                  </a:moveTo>
                  <a:lnTo>
                    <a:pt x="366808" y="298133"/>
                  </a:lnTo>
                  <a:lnTo>
                    <a:pt x="366808" y="293561"/>
                  </a:lnTo>
                  <a:cubicBezTo>
                    <a:pt x="349691" y="276187"/>
                    <a:pt x="331556" y="259842"/>
                    <a:pt x="312515" y="244602"/>
                  </a:cubicBezTo>
                  <a:cubicBezTo>
                    <a:pt x="290627" y="227047"/>
                    <a:pt x="267491" y="211131"/>
                    <a:pt x="243268" y="196977"/>
                  </a:cubicBezTo>
                  <a:cubicBezTo>
                    <a:pt x="205197" y="174479"/>
                    <a:pt x="164297" y="157182"/>
                    <a:pt x="121634" y="145542"/>
                  </a:cubicBezTo>
                  <a:cubicBezTo>
                    <a:pt x="81991" y="134750"/>
                    <a:pt x="41081" y="129302"/>
                    <a:pt x="0" y="129350"/>
                  </a:cubicBezTo>
                  <a:lnTo>
                    <a:pt x="0" y="123920"/>
                  </a:lnTo>
                  <a:lnTo>
                    <a:pt x="49911" y="123920"/>
                  </a:lnTo>
                  <a:cubicBezTo>
                    <a:pt x="55169" y="123920"/>
                    <a:pt x="59436" y="119653"/>
                    <a:pt x="59436" y="114395"/>
                  </a:cubicBezTo>
                  <a:lnTo>
                    <a:pt x="59436" y="14288"/>
                  </a:lnTo>
                  <a:cubicBezTo>
                    <a:pt x="59436" y="9030"/>
                    <a:pt x="55169" y="4763"/>
                    <a:pt x="49911" y="4763"/>
                  </a:cubicBezTo>
                  <a:lnTo>
                    <a:pt x="49911" y="0"/>
                  </a:lnTo>
                  <a:cubicBezTo>
                    <a:pt x="356807" y="25241"/>
                    <a:pt x="527018" y="277178"/>
                    <a:pt x="540639" y="29813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DA461023-A8E0-D54E-BB34-0AD15EBDA7C1}"/>
                </a:ext>
              </a:extLst>
            </p:cNvPr>
            <p:cNvSpPr/>
            <p:nvPr/>
          </p:nvSpPr>
          <p:spPr>
            <a:xfrm>
              <a:off x="6493668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7BC9DDDA-53FA-E244-8BE3-52B6FCFE428B}"/>
                </a:ext>
              </a:extLst>
            </p:cNvPr>
            <p:cNvSpPr/>
            <p:nvPr/>
          </p:nvSpPr>
          <p:spPr>
            <a:xfrm>
              <a:off x="6493668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56193314-24EB-DB45-A81B-EADAF52CD658}"/>
                </a:ext>
              </a:extLst>
            </p:cNvPr>
            <p:cNvSpPr/>
            <p:nvPr/>
          </p:nvSpPr>
          <p:spPr>
            <a:xfrm>
              <a:off x="6493668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DF135109-D3E1-8C4D-8A97-23F0BDE9D0C0}"/>
                </a:ext>
              </a:extLst>
            </p:cNvPr>
            <p:cNvSpPr/>
            <p:nvPr/>
          </p:nvSpPr>
          <p:spPr>
            <a:xfrm>
              <a:off x="6493668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A5623DFD-C8C6-0548-90E3-D8926662D8D0}"/>
                </a:ext>
              </a:extLst>
            </p:cNvPr>
            <p:cNvSpPr/>
            <p:nvPr/>
          </p:nvSpPr>
          <p:spPr>
            <a:xfrm>
              <a:off x="6339363" y="2763964"/>
              <a:ext cx="123539" cy="121539"/>
            </a:xfrm>
            <a:custGeom>
              <a:avLst/>
              <a:gdLst>
                <a:gd name="connsiteX0" fmla="*/ 123539 w 123539"/>
                <a:gd name="connsiteY0" fmla="*/ 48959 h 121539"/>
                <a:gd name="connsiteX1" fmla="*/ 123539 w 123539"/>
                <a:gd name="connsiteY1" fmla="*/ 53531 h 121539"/>
                <a:gd name="connsiteX2" fmla="*/ 82201 w 123539"/>
                <a:gd name="connsiteY2" fmla="*/ 53531 h 121539"/>
                <a:gd name="connsiteX3" fmla="*/ 82201 w 123539"/>
                <a:gd name="connsiteY3" fmla="*/ 121539 h 121539"/>
                <a:gd name="connsiteX4" fmla="*/ 0 w 123539"/>
                <a:gd name="connsiteY4" fmla="*/ 121539 h 121539"/>
                <a:gd name="connsiteX5" fmla="*/ 0 w 123539"/>
                <a:gd name="connsiteY5" fmla="*/ 0 h 121539"/>
                <a:gd name="connsiteX6" fmla="*/ 69247 w 123539"/>
                <a:gd name="connsiteY6" fmla="*/ 0 h 121539"/>
                <a:gd name="connsiteX7" fmla="*/ 123539 w 123539"/>
                <a:gd name="connsiteY7" fmla="*/ 48959 h 12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539" h="121539">
                  <a:moveTo>
                    <a:pt x="123539" y="48959"/>
                  </a:moveTo>
                  <a:lnTo>
                    <a:pt x="123539" y="53531"/>
                  </a:lnTo>
                  <a:lnTo>
                    <a:pt x="82201" y="53531"/>
                  </a:lnTo>
                  <a:lnTo>
                    <a:pt x="82201" y="121539"/>
                  </a:lnTo>
                  <a:lnTo>
                    <a:pt x="0" y="121539"/>
                  </a:lnTo>
                  <a:lnTo>
                    <a:pt x="0" y="0"/>
                  </a:lnTo>
                  <a:lnTo>
                    <a:pt x="69247" y="0"/>
                  </a:lnTo>
                  <a:cubicBezTo>
                    <a:pt x="88287" y="15240"/>
                    <a:pt x="106423" y="31585"/>
                    <a:pt x="123539" y="4895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0A565ADE-8BFD-A849-8848-4327789E744C}"/>
                </a:ext>
              </a:extLst>
            </p:cNvPr>
            <p:cNvSpPr/>
            <p:nvPr/>
          </p:nvSpPr>
          <p:spPr>
            <a:xfrm>
              <a:off x="6408420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xmlns="" id="{DBEF942B-8E85-E643-8159-AD41C9572225}"/>
                </a:ext>
              </a:extLst>
            </p:cNvPr>
            <p:cNvSpPr/>
            <p:nvPr/>
          </p:nvSpPr>
          <p:spPr>
            <a:xfrm>
              <a:off x="6408420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xmlns="" id="{C7C6670F-6585-FE43-B629-3BBCCF2A11DA}"/>
                </a:ext>
              </a:extLst>
            </p:cNvPr>
            <p:cNvSpPr/>
            <p:nvPr/>
          </p:nvSpPr>
          <p:spPr>
            <a:xfrm>
              <a:off x="6408420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xmlns="" id="{929F7D36-AACC-7C46-94BD-96A26997CEDF}"/>
                </a:ext>
              </a:extLst>
            </p:cNvPr>
            <p:cNvSpPr/>
            <p:nvPr/>
          </p:nvSpPr>
          <p:spPr>
            <a:xfrm>
              <a:off x="6408420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xmlns="" id="{A7DE3CE1-94FA-4241-B7CB-742849324638}"/>
                </a:ext>
              </a:extLst>
            </p:cNvPr>
            <p:cNvSpPr/>
            <p:nvPr/>
          </p:nvSpPr>
          <p:spPr>
            <a:xfrm>
              <a:off x="6339363" y="2885503"/>
              <a:ext cx="82200" cy="106965"/>
            </a:xfrm>
            <a:custGeom>
              <a:avLst/>
              <a:gdLst>
                <a:gd name="connsiteX0" fmla="*/ 0 w 82200"/>
                <a:gd name="connsiteY0" fmla="*/ 0 h 106965"/>
                <a:gd name="connsiteX1" fmla="*/ 82201 w 82200"/>
                <a:gd name="connsiteY1" fmla="*/ 0 h 106965"/>
                <a:gd name="connsiteX2" fmla="*/ 82201 w 82200"/>
                <a:gd name="connsiteY2" fmla="*/ 106966 h 106965"/>
                <a:gd name="connsiteX3" fmla="*/ 0 w 82200"/>
                <a:gd name="connsiteY3" fmla="*/ 106966 h 1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00" h="106965">
                  <a:moveTo>
                    <a:pt x="0" y="0"/>
                  </a:moveTo>
                  <a:lnTo>
                    <a:pt x="82201" y="0"/>
                  </a:lnTo>
                  <a:lnTo>
                    <a:pt x="82201" y="106966"/>
                  </a:lnTo>
                  <a:lnTo>
                    <a:pt x="0" y="10696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xmlns="" id="{9D542BBF-DC3B-4A47-ACC6-D6420E21B909}"/>
                </a:ext>
              </a:extLst>
            </p:cNvPr>
            <p:cNvSpPr/>
            <p:nvPr/>
          </p:nvSpPr>
          <p:spPr>
            <a:xfrm>
              <a:off x="6339363" y="2716339"/>
              <a:ext cx="69246" cy="47625"/>
            </a:xfrm>
            <a:custGeom>
              <a:avLst/>
              <a:gdLst>
                <a:gd name="connsiteX0" fmla="*/ 69247 w 69246"/>
                <a:gd name="connsiteY0" fmla="*/ 47625 h 47625"/>
                <a:gd name="connsiteX1" fmla="*/ 0 w 69246"/>
                <a:gd name="connsiteY1" fmla="*/ 47625 h 47625"/>
                <a:gd name="connsiteX2" fmla="*/ 0 w 69246"/>
                <a:gd name="connsiteY2" fmla="*/ 0 h 47625"/>
                <a:gd name="connsiteX3" fmla="*/ 69247 w 69246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6" h="47625">
                  <a:moveTo>
                    <a:pt x="69247" y="47625"/>
                  </a:moveTo>
                  <a:lnTo>
                    <a:pt x="0" y="47625"/>
                  </a:lnTo>
                  <a:lnTo>
                    <a:pt x="0" y="0"/>
                  </a:lnTo>
                  <a:cubicBezTo>
                    <a:pt x="24222" y="14154"/>
                    <a:pt x="47358" y="30071"/>
                    <a:pt x="69247" y="4762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xmlns="" id="{032F8F86-9A54-9748-ADF9-D7D2227AE18D}"/>
                </a:ext>
              </a:extLst>
            </p:cNvPr>
            <p:cNvSpPr/>
            <p:nvPr/>
          </p:nvSpPr>
          <p:spPr>
            <a:xfrm>
              <a:off x="6276213" y="3975544"/>
              <a:ext cx="70865" cy="263461"/>
            </a:xfrm>
            <a:custGeom>
              <a:avLst/>
              <a:gdLst>
                <a:gd name="connsiteX0" fmla="*/ 0 w 70865"/>
                <a:gd name="connsiteY0" fmla="*/ 0 h 263461"/>
                <a:gd name="connsiteX1" fmla="*/ 70866 w 70865"/>
                <a:gd name="connsiteY1" fmla="*/ 0 h 263461"/>
                <a:gd name="connsiteX2" fmla="*/ 70866 w 70865"/>
                <a:gd name="connsiteY2" fmla="*/ 263462 h 263461"/>
                <a:gd name="connsiteX3" fmla="*/ 0 w 7086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65" h="263461">
                  <a:moveTo>
                    <a:pt x="0" y="0"/>
                  </a:moveTo>
                  <a:lnTo>
                    <a:pt x="70866" y="0"/>
                  </a:lnTo>
                  <a:lnTo>
                    <a:pt x="70866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xmlns="" id="{427CBA32-F3CB-6A43-BCEC-D9D2A4B0AA88}"/>
                </a:ext>
              </a:extLst>
            </p:cNvPr>
            <p:cNvSpPr/>
            <p:nvPr/>
          </p:nvSpPr>
          <p:spPr>
            <a:xfrm>
              <a:off x="6217729" y="2885503"/>
              <a:ext cx="121634" cy="121634"/>
            </a:xfrm>
            <a:custGeom>
              <a:avLst/>
              <a:gdLst>
                <a:gd name="connsiteX0" fmla="*/ 121634 w 121634"/>
                <a:gd name="connsiteY0" fmla="*/ 0 h 121634"/>
                <a:gd name="connsiteX1" fmla="*/ 121634 w 121634"/>
                <a:gd name="connsiteY1" fmla="*/ 106966 h 121634"/>
                <a:gd name="connsiteX2" fmla="*/ 58484 w 121634"/>
                <a:gd name="connsiteY2" fmla="*/ 106966 h 121634"/>
                <a:gd name="connsiteX3" fmla="*/ 58484 w 121634"/>
                <a:gd name="connsiteY3" fmla="*/ 121634 h 121634"/>
                <a:gd name="connsiteX4" fmla="*/ 0 w 121634"/>
                <a:gd name="connsiteY4" fmla="*/ 121634 h 121634"/>
                <a:gd name="connsiteX5" fmla="*/ 0 w 121634"/>
                <a:gd name="connsiteY5" fmla="*/ 0 h 121634"/>
                <a:gd name="connsiteX6" fmla="*/ 121634 w 121634"/>
                <a:gd name="connsiteY6" fmla="*/ 0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34" h="121634">
                  <a:moveTo>
                    <a:pt x="121634" y="0"/>
                  </a:moveTo>
                  <a:lnTo>
                    <a:pt x="121634" y="106966"/>
                  </a:lnTo>
                  <a:lnTo>
                    <a:pt x="58484" y="106966"/>
                  </a:lnTo>
                  <a:lnTo>
                    <a:pt x="58484" y="121634"/>
                  </a:lnTo>
                  <a:lnTo>
                    <a:pt x="0" y="121634"/>
                  </a:lnTo>
                  <a:lnTo>
                    <a:pt x="0" y="0"/>
                  </a:lnTo>
                  <a:lnTo>
                    <a:pt x="121634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xmlns="" id="{3ED0E7C6-9809-9A4B-9761-052F028814E0}"/>
                </a:ext>
              </a:extLst>
            </p:cNvPr>
            <p:cNvSpPr/>
            <p:nvPr/>
          </p:nvSpPr>
          <p:spPr>
            <a:xfrm>
              <a:off x="6217729" y="2763964"/>
              <a:ext cx="121634" cy="121538"/>
            </a:xfrm>
            <a:custGeom>
              <a:avLst/>
              <a:gdLst>
                <a:gd name="connsiteX0" fmla="*/ 0 w 121634"/>
                <a:gd name="connsiteY0" fmla="*/ 0 h 121538"/>
                <a:gd name="connsiteX1" fmla="*/ 121634 w 121634"/>
                <a:gd name="connsiteY1" fmla="*/ 0 h 121538"/>
                <a:gd name="connsiteX2" fmla="*/ 121634 w 121634"/>
                <a:gd name="connsiteY2" fmla="*/ 121539 h 121538"/>
                <a:gd name="connsiteX3" fmla="*/ 0 w 121634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538">
                  <a:moveTo>
                    <a:pt x="0" y="0"/>
                  </a:moveTo>
                  <a:lnTo>
                    <a:pt x="121634" y="0"/>
                  </a:lnTo>
                  <a:lnTo>
                    <a:pt x="121634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743F806E-8C21-F244-90AD-1FAC62F94262}"/>
                </a:ext>
              </a:extLst>
            </p:cNvPr>
            <p:cNvSpPr/>
            <p:nvPr/>
          </p:nvSpPr>
          <p:spPr>
            <a:xfrm>
              <a:off x="6217729" y="2664809"/>
              <a:ext cx="121634" cy="99059"/>
            </a:xfrm>
            <a:custGeom>
              <a:avLst/>
              <a:gdLst>
                <a:gd name="connsiteX0" fmla="*/ 121634 w 121634"/>
                <a:gd name="connsiteY0" fmla="*/ 51435 h 99059"/>
                <a:gd name="connsiteX1" fmla="*/ 121634 w 121634"/>
                <a:gd name="connsiteY1" fmla="*/ 99060 h 99059"/>
                <a:gd name="connsiteX2" fmla="*/ 0 w 121634"/>
                <a:gd name="connsiteY2" fmla="*/ 99060 h 99059"/>
                <a:gd name="connsiteX3" fmla="*/ 0 w 121634"/>
                <a:gd name="connsiteY3" fmla="*/ 0 h 99059"/>
                <a:gd name="connsiteX4" fmla="*/ 121634 w 121634"/>
                <a:gd name="connsiteY4" fmla="*/ 51435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34" h="99059">
                  <a:moveTo>
                    <a:pt x="121634" y="51435"/>
                  </a:moveTo>
                  <a:lnTo>
                    <a:pt x="121634" y="99060"/>
                  </a:lnTo>
                  <a:lnTo>
                    <a:pt x="0" y="99060"/>
                  </a:lnTo>
                  <a:lnTo>
                    <a:pt x="0" y="0"/>
                  </a:lnTo>
                  <a:cubicBezTo>
                    <a:pt x="42663" y="11640"/>
                    <a:pt x="83563" y="28937"/>
                    <a:pt x="121634" y="5143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6D2AE521-F3A9-9944-970F-A467330AFB3C}"/>
                </a:ext>
              </a:extLst>
            </p:cNvPr>
            <p:cNvSpPr/>
            <p:nvPr/>
          </p:nvSpPr>
          <p:spPr>
            <a:xfrm>
              <a:off x="5915787" y="3784089"/>
              <a:ext cx="360426" cy="454535"/>
            </a:xfrm>
            <a:custGeom>
              <a:avLst/>
              <a:gdLst>
                <a:gd name="connsiteX0" fmla="*/ 360426 w 360426"/>
                <a:gd name="connsiteY0" fmla="*/ 191455 h 454535"/>
                <a:gd name="connsiteX1" fmla="*/ 360426 w 360426"/>
                <a:gd name="connsiteY1" fmla="*/ 454535 h 454535"/>
                <a:gd name="connsiteX2" fmla="*/ 0 w 360426"/>
                <a:gd name="connsiteY2" fmla="*/ 454535 h 454535"/>
                <a:gd name="connsiteX3" fmla="*/ 0 w 360426"/>
                <a:gd name="connsiteY3" fmla="*/ 40198 h 454535"/>
                <a:gd name="connsiteX4" fmla="*/ 360426 w 360426"/>
                <a:gd name="connsiteY4" fmla="*/ 40198 h 45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454535">
                  <a:moveTo>
                    <a:pt x="360426" y="191455"/>
                  </a:moveTo>
                  <a:lnTo>
                    <a:pt x="360426" y="454535"/>
                  </a:lnTo>
                  <a:lnTo>
                    <a:pt x="0" y="454535"/>
                  </a:lnTo>
                  <a:lnTo>
                    <a:pt x="0" y="40198"/>
                  </a:lnTo>
                  <a:cubicBezTo>
                    <a:pt x="114167" y="-13399"/>
                    <a:pt x="246259" y="-13399"/>
                    <a:pt x="360426" y="4019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xmlns="" id="{A7A564EE-EC89-2640-B177-F43D4CC2F69F}"/>
                </a:ext>
              </a:extLst>
            </p:cNvPr>
            <p:cNvSpPr/>
            <p:nvPr/>
          </p:nvSpPr>
          <p:spPr>
            <a:xfrm>
              <a:off x="6217729" y="3493674"/>
              <a:ext cx="58483" cy="97154"/>
            </a:xfrm>
            <a:custGeom>
              <a:avLst/>
              <a:gdLst>
                <a:gd name="connsiteX0" fmla="*/ 0 w 58483"/>
                <a:gd name="connsiteY0" fmla="*/ 0 h 97154"/>
                <a:gd name="connsiteX1" fmla="*/ 58484 w 58483"/>
                <a:gd name="connsiteY1" fmla="*/ 0 h 97154"/>
                <a:gd name="connsiteX2" fmla="*/ 58484 w 58483"/>
                <a:gd name="connsiteY2" fmla="*/ 97155 h 97154"/>
                <a:gd name="connsiteX3" fmla="*/ 0 w 58483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97154">
                  <a:moveTo>
                    <a:pt x="0" y="0"/>
                  </a:moveTo>
                  <a:lnTo>
                    <a:pt x="58484" y="0"/>
                  </a:lnTo>
                  <a:lnTo>
                    <a:pt x="58484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2457E193-C04B-484E-AF36-9007D9D3B1EC}"/>
                </a:ext>
              </a:extLst>
            </p:cNvPr>
            <p:cNvSpPr/>
            <p:nvPr/>
          </p:nvSpPr>
          <p:spPr>
            <a:xfrm>
              <a:off x="6217729" y="3372040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29C765BA-FDA4-BB40-A99C-2C96AA464D26}"/>
                </a:ext>
              </a:extLst>
            </p:cNvPr>
            <p:cNvSpPr/>
            <p:nvPr/>
          </p:nvSpPr>
          <p:spPr>
            <a:xfrm>
              <a:off x="6217729" y="3250406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2A32C7B8-C2CF-504F-8605-3F9E92EF7C96}"/>
                </a:ext>
              </a:extLst>
            </p:cNvPr>
            <p:cNvSpPr/>
            <p:nvPr/>
          </p:nvSpPr>
          <p:spPr>
            <a:xfrm>
              <a:off x="6217729" y="3128772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xmlns="" id="{5F4FAD71-3396-4A44-839A-5EE9CEAC198D}"/>
                </a:ext>
              </a:extLst>
            </p:cNvPr>
            <p:cNvSpPr/>
            <p:nvPr/>
          </p:nvSpPr>
          <p:spPr>
            <a:xfrm>
              <a:off x="6217729" y="3007137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206EAA3C-A7EF-EC4C-8F5C-DD79FC2EC760}"/>
                </a:ext>
              </a:extLst>
            </p:cNvPr>
            <p:cNvSpPr/>
            <p:nvPr/>
          </p:nvSpPr>
          <p:spPr>
            <a:xfrm>
              <a:off x="6096095" y="3493674"/>
              <a:ext cx="121634" cy="97154"/>
            </a:xfrm>
            <a:custGeom>
              <a:avLst/>
              <a:gdLst>
                <a:gd name="connsiteX0" fmla="*/ 0 w 121634"/>
                <a:gd name="connsiteY0" fmla="*/ 0 h 97154"/>
                <a:gd name="connsiteX1" fmla="*/ 121634 w 121634"/>
                <a:gd name="connsiteY1" fmla="*/ 0 h 97154"/>
                <a:gd name="connsiteX2" fmla="*/ 121634 w 121634"/>
                <a:gd name="connsiteY2" fmla="*/ 97155 h 97154"/>
                <a:gd name="connsiteX3" fmla="*/ 0 w 121634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97154">
                  <a:moveTo>
                    <a:pt x="0" y="0"/>
                  </a:moveTo>
                  <a:lnTo>
                    <a:pt x="121634" y="0"/>
                  </a:lnTo>
                  <a:lnTo>
                    <a:pt x="121634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65E1789F-D0D7-C94F-BC87-A9E838190C47}"/>
                </a:ext>
              </a:extLst>
            </p:cNvPr>
            <p:cNvSpPr/>
            <p:nvPr/>
          </p:nvSpPr>
          <p:spPr>
            <a:xfrm>
              <a:off x="6096095" y="3372040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FC3950A9-7F61-AD47-97DF-7A409F6F3ABB}"/>
                </a:ext>
              </a:extLst>
            </p:cNvPr>
            <p:cNvSpPr/>
            <p:nvPr/>
          </p:nvSpPr>
          <p:spPr>
            <a:xfrm>
              <a:off x="6096095" y="3250406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63E49AB8-643E-7748-A3E7-3C828D842D88}"/>
                </a:ext>
              </a:extLst>
            </p:cNvPr>
            <p:cNvSpPr/>
            <p:nvPr/>
          </p:nvSpPr>
          <p:spPr>
            <a:xfrm>
              <a:off x="6096095" y="3128772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D5D91C4D-A53D-0340-BDB8-273764D31557}"/>
                </a:ext>
              </a:extLst>
            </p:cNvPr>
            <p:cNvSpPr/>
            <p:nvPr/>
          </p:nvSpPr>
          <p:spPr>
            <a:xfrm>
              <a:off x="6096095" y="3007137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42845BFE-BC5B-D74D-85A7-75024A9C7DBC}"/>
                </a:ext>
              </a:extLst>
            </p:cNvPr>
            <p:cNvSpPr/>
            <p:nvPr/>
          </p:nvSpPr>
          <p:spPr>
            <a:xfrm>
              <a:off x="6096095" y="2885503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xmlns="" id="{39114608-3D6C-6042-9DAA-19EAA6827565}"/>
                </a:ext>
              </a:extLst>
            </p:cNvPr>
            <p:cNvSpPr/>
            <p:nvPr/>
          </p:nvSpPr>
          <p:spPr>
            <a:xfrm>
              <a:off x="6096095" y="2763964"/>
              <a:ext cx="121634" cy="121538"/>
            </a:xfrm>
            <a:custGeom>
              <a:avLst/>
              <a:gdLst>
                <a:gd name="connsiteX0" fmla="*/ 0 w 121634"/>
                <a:gd name="connsiteY0" fmla="*/ 0 h 121538"/>
                <a:gd name="connsiteX1" fmla="*/ 121634 w 121634"/>
                <a:gd name="connsiteY1" fmla="*/ 0 h 121538"/>
                <a:gd name="connsiteX2" fmla="*/ 121634 w 121634"/>
                <a:gd name="connsiteY2" fmla="*/ 121539 h 121538"/>
                <a:gd name="connsiteX3" fmla="*/ 0 w 121634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538">
                  <a:moveTo>
                    <a:pt x="0" y="0"/>
                  </a:moveTo>
                  <a:lnTo>
                    <a:pt x="121634" y="0"/>
                  </a:lnTo>
                  <a:lnTo>
                    <a:pt x="121634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xmlns="" id="{A67D8F66-4D76-A44C-81D7-F4E9D877D422}"/>
                </a:ext>
              </a:extLst>
            </p:cNvPr>
            <p:cNvSpPr/>
            <p:nvPr/>
          </p:nvSpPr>
          <p:spPr>
            <a:xfrm>
              <a:off x="6096000" y="2648616"/>
              <a:ext cx="121729" cy="115347"/>
            </a:xfrm>
            <a:custGeom>
              <a:avLst/>
              <a:gdLst>
                <a:gd name="connsiteX0" fmla="*/ 121729 w 121729"/>
                <a:gd name="connsiteY0" fmla="*/ 16193 h 115347"/>
                <a:gd name="connsiteX1" fmla="*/ 121729 w 121729"/>
                <a:gd name="connsiteY1" fmla="*/ 115348 h 115347"/>
                <a:gd name="connsiteX2" fmla="*/ 0 w 121729"/>
                <a:gd name="connsiteY2" fmla="*/ 115348 h 115347"/>
                <a:gd name="connsiteX3" fmla="*/ 0 w 121729"/>
                <a:gd name="connsiteY3" fmla="*/ 0 h 115347"/>
                <a:gd name="connsiteX4" fmla="*/ 121729 w 121729"/>
                <a:gd name="connsiteY4" fmla="*/ 16193 h 1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29" h="115347">
                  <a:moveTo>
                    <a:pt x="121729" y="16193"/>
                  </a:moveTo>
                  <a:lnTo>
                    <a:pt x="121729" y="115348"/>
                  </a:lnTo>
                  <a:lnTo>
                    <a:pt x="0" y="115348"/>
                  </a:lnTo>
                  <a:lnTo>
                    <a:pt x="0" y="0"/>
                  </a:lnTo>
                  <a:cubicBezTo>
                    <a:pt x="41119" y="-47"/>
                    <a:pt x="82058" y="5391"/>
                    <a:pt x="121729" y="1619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xmlns="" id="{5D9FC456-B3DA-564F-A7FF-9A79397CB0F4}"/>
                </a:ext>
              </a:extLst>
            </p:cNvPr>
            <p:cNvSpPr/>
            <p:nvPr/>
          </p:nvSpPr>
          <p:spPr>
            <a:xfrm>
              <a:off x="6036373" y="2524125"/>
              <a:ext cx="119062" cy="119157"/>
            </a:xfrm>
            <a:custGeom>
              <a:avLst/>
              <a:gdLst>
                <a:gd name="connsiteX0" fmla="*/ 59626 w 119062"/>
                <a:gd name="connsiteY0" fmla="*/ 119063 h 119157"/>
                <a:gd name="connsiteX1" fmla="*/ 9525 w 119062"/>
                <a:gd name="connsiteY1" fmla="*/ 119063 h 119157"/>
                <a:gd name="connsiteX2" fmla="*/ 0 w 119062"/>
                <a:gd name="connsiteY2" fmla="*/ 109538 h 119157"/>
                <a:gd name="connsiteX3" fmla="*/ 0 w 119062"/>
                <a:gd name="connsiteY3" fmla="*/ 9525 h 119157"/>
                <a:gd name="connsiteX4" fmla="*/ 9525 w 119062"/>
                <a:gd name="connsiteY4" fmla="*/ 0 h 119157"/>
                <a:gd name="connsiteX5" fmla="*/ 109538 w 119062"/>
                <a:gd name="connsiteY5" fmla="*/ 0 h 119157"/>
                <a:gd name="connsiteX6" fmla="*/ 119062 w 119062"/>
                <a:gd name="connsiteY6" fmla="*/ 9525 h 119157"/>
                <a:gd name="connsiteX7" fmla="*/ 119062 w 119062"/>
                <a:gd name="connsiteY7" fmla="*/ 109633 h 119157"/>
                <a:gd name="connsiteX8" fmla="*/ 109538 w 119062"/>
                <a:gd name="connsiteY8" fmla="*/ 119158 h 1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062" h="119157">
                  <a:moveTo>
                    <a:pt x="59626" y="119063"/>
                  </a:moveTo>
                  <a:lnTo>
                    <a:pt x="9525" y="119063"/>
                  </a:lnTo>
                  <a:cubicBezTo>
                    <a:pt x="4267" y="119063"/>
                    <a:pt x="0" y="114795"/>
                    <a:pt x="0" y="109538"/>
                  </a:cubicBezTo>
                  <a:lnTo>
                    <a:pt x="0" y="9525"/>
                  </a:lnTo>
                  <a:cubicBezTo>
                    <a:pt x="0" y="4267"/>
                    <a:pt x="4267" y="0"/>
                    <a:pt x="9525" y="0"/>
                  </a:cubicBezTo>
                  <a:lnTo>
                    <a:pt x="109538" y="0"/>
                  </a:lnTo>
                  <a:cubicBezTo>
                    <a:pt x="114795" y="0"/>
                    <a:pt x="119062" y="4267"/>
                    <a:pt x="119062" y="9525"/>
                  </a:cubicBezTo>
                  <a:lnTo>
                    <a:pt x="119062" y="109633"/>
                  </a:lnTo>
                  <a:cubicBezTo>
                    <a:pt x="119062" y="114891"/>
                    <a:pt x="114795" y="119158"/>
                    <a:pt x="109538" y="11915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xmlns="" id="{B2D9B739-F832-1845-8075-BAFE22F5AA1A}"/>
                </a:ext>
              </a:extLst>
            </p:cNvPr>
            <p:cNvSpPr/>
            <p:nvPr/>
          </p:nvSpPr>
          <p:spPr>
            <a:xfrm>
              <a:off x="5555265" y="2516922"/>
              <a:ext cx="591121" cy="300572"/>
            </a:xfrm>
            <a:custGeom>
              <a:avLst/>
              <a:gdLst>
                <a:gd name="connsiteX0" fmla="*/ 591122 w 591121"/>
                <a:gd name="connsiteY0" fmla="*/ 2154 h 300572"/>
                <a:gd name="connsiteX1" fmla="*/ 591122 w 591121"/>
                <a:gd name="connsiteY1" fmla="*/ 6917 h 300572"/>
                <a:gd name="connsiteX2" fmla="*/ 491109 w 591121"/>
                <a:gd name="connsiteY2" fmla="*/ 6917 h 300572"/>
                <a:gd name="connsiteX3" fmla="*/ 481584 w 591121"/>
                <a:gd name="connsiteY3" fmla="*/ 16442 h 300572"/>
                <a:gd name="connsiteX4" fmla="*/ 481584 w 591121"/>
                <a:gd name="connsiteY4" fmla="*/ 116550 h 300572"/>
                <a:gd name="connsiteX5" fmla="*/ 491109 w 591121"/>
                <a:gd name="connsiteY5" fmla="*/ 126075 h 300572"/>
                <a:gd name="connsiteX6" fmla="*/ 540734 w 591121"/>
                <a:gd name="connsiteY6" fmla="*/ 126075 h 300572"/>
                <a:gd name="connsiteX7" fmla="*/ 540734 w 591121"/>
                <a:gd name="connsiteY7" fmla="*/ 131504 h 300572"/>
                <a:gd name="connsiteX8" fmla="*/ 534067 w 591121"/>
                <a:gd name="connsiteY8" fmla="*/ 131504 h 300572"/>
                <a:gd name="connsiteX9" fmla="*/ 419195 w 591121"/>
                <a:gd name="connsiteY9" fmla="*/ 147601 h 300572"/>
                <a:gd name="connsiteX10" fmla="*/ 297371 w 591121"/>
                <a:gd name="connsiteY10" fmla="*/ 198846 h 300572"/>
                <a:gd name="connsiteX11" fmla="*/ 228029 w 591121"/>
                <a:gd name="connsiteY11" fmla="*/ 246471 h 300572"/>
                <a:gd name="connsiteX12" fmla="*/ 169259 w 591121"/>
                <a:gd name="connsiteY12" fmla="*/ 300573 h 300572"/>
                <a:gd name="connsiteX13" fmla="*/ 0 w 591121"/>
                <a:gd name="connsiteY13" fmla="*/ 300573 h 300572"/>
                <a:gd name="connsiteX14" fmla="*/ 532448 w 591121"/>
                <a:gd name="connsiteY14" fmla="*/ 59 h 300572"/>
                <a:gd name="connsiteX15" fmla="*/ 591122 w 591121"/>
                <a:gd name="connsiteY15" fmla="*/ 2154 h 30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121" h="300572">
                  <a:moveTo>
                    <a:pt x="591122" y="2154"/>
                  </a:moveTo>
                  <a:lnTo>
                    <a:pt x="591122" y="6917"/>
                  </a:lnTo>
                  <a:lnTo>
                    <a:pt x="491109" y="6917"/>
                  </a:lnTo>
                  <a:cubicBezTo>
                    <a:pt x="485851" y="6917"/>
                    <a:pt x="481584" y="11184"/>
                    <a:pt x="481584" y="16442"/>
                  </a:cubicBezTo>
                  <a:lnTo>
                    <a:pt x="481584" y="116550"/>
                  </a:lnTo>
                  <a:cubicBezTo>
                    <a:pt x="481584" y="121807"/>
                    <a:pt x="485851" y="126075"/>
                    <a:pt x="491109" y="126075"/>
                  </a:cubicBezTo>
                  <a:lnTo>
                    <a:pt x="540734" y="126075"/>
                  </a:lnTo>
                  <a:lnTo>
                    <a:pt x="540734" y="131504"/>
                  </a:lnTo>
                  <a:lnTo>
                    <a:pt x="534067" y="131504"/>
                  </a:lnTo>
                  <a:cubicBezTo>
                    <a:pt x="495252" y="132018"/>
                    <a:pt x="456657" y="137428"/>
                    <a:pt x="419195" y="147601"/>
                  </a:cubicBezTo>
                  <a:cubicBezTo>
                    <a:pt x="376485" y="159174"/>
                    <a:pt x="335509" y="176414"/>
                    <a:pt x="297371" y="198846"/>
                  </a:cubicBezTo>
                  <a:cubicBezTo>
                    <a:pt x="273110" y="212981"/>
                    <a:pt x="249936" y="228907"/>
                    <a:pt x="228029" y="246471"/>
                  </a:cubicBezTo>
                  <a:cubicBezTo>
                    <a:pt x="207302" y="263225"/>
                    <a:pt x="187671" y="281294"/>
                    <a:pt x="169259" y="300573"/>
                  </a:cubicBezTo>
                  <a:lnTo>
                    <a:pt x="0" y="300573"/>
                  </a:lnTo>
                  <a:cubicBezTo>
                    <a:pt x="16383" y="275331"/>
                    <a:pt x="199358" y="4536"/>
                    <a:pt x="532448" y="59"/>
                  </a:cubicBezTo>
                  <a:cubicBezTo>
                    <a:pt x="552545" y="-227"/>
                    <a:pt x="572167" y="535"/>
                    <a:pt x="591122" y="215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xmlns="" id="{014D28B8-4C80-FB4B-A35F-562862B2E6C1}"/>
                </a:ext>
              </a:extLst>
            </p:cNvPr>
            <p:cNvSpPr/>
            <p:nvPr/>
          </p:nvSpPr>
          <p:spPr>
            <a:xfrm>
              <a:off x="5974556" y="3493674"/>
              <a:ext cx="121538" cy="97154"/>
            </a:xfrm>
            <a:custGeom>
              <a:avLst/>
              <a:gdLst>
                <a:gd name="connsiteX0" fmla="*/ 0 w 121538"/>
                <a:gd name="connsiteY0" fmla="*/ 0 h 97154"/>
                <a:gd name="connsiteX1" fmla="*/ 121539 w 121538"/>
                <a:gd name="connsiteY1" fmla="*/ 0 h 97154"/>
                <a:gd name="connsiteX2" fmla="*/ 121539 w 121538"/>
                <a:gd name="connsiteY2" fmla="*/ 97155 h 97154"/>
                <a:gd name="connsiteX3" fmla="*/ 0 w 121538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97154">
                  <a:moveTo>
                    <a:pt x="0" y="0"/>
                  </a:moveTo>
                  <a:lnTo>
                    <a:pt x="121539" y="0"/>
                  </a:lnTo>
                  <a:lnTo>
                    <a:pt x="121539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xmlns="" id="{9403B5C0-D0D0-364C-BC82-F77357F0BD09}"/>
                </a:ext>
              </a:extLst>
            </p:cNvPr>
            <p:cNvSpPr/>
            <p:nvPr/>
          </p:nvSpPr>
          <p:spPr>
            <a:xfrm>
              <a:off x="5974556" y="3372040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xmlns="" id="{60537100-11DA-C844-84D9-A7084A6D8D65}"/>
                </a:ext>
              </a:extLst>
            </p:cNvPr>
            <p:cNvSpPr/>
            <p:nvPr/>
          </p:nvSpPr>
          <p:spPr>
            <a:xfrm>
              <a:off x="5974556" y="3250406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xmlns="" id="{E88F798B-F527-7D41-820F-9C7C46781E78}"/>
                </a:ext>
              </a:extLst>
            </p:cNvPr>
            <p:cNvSpPr/>
            <p:nvPr/>
          </p:nvSpPr>
          <p:spPr>
            <a:xfrm>
              <a:off x="5974556" y="3128772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xmlns="" id="{13BE68F5-396A-6947-B9EF-434ADE75F279}"/>
                </a:ext>
              </a:extLst>
            </p:cNvPr>
            <p:cNvSpPr/>
            <p:nvPr/>
          </p:nvSpPr>
          <p:spPr>
            <a:xfrm>
              <a:off x="5974556" y="3007137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xmlns="" id="{570D40E8-4402-2A45-A390-3745EFAFAB3C}"/>
                </a:ext>
              </a:extLst>
            </p:cNvPr>
            <p:cNvSpPr/>
            <p:nvPr/>
          </p:nvSpPr>
          <p:spPr>
            <a:xfrm>
              <a:off x="5974556" y="2885503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xmlns="" id="{C8613B53-303A-994D-BBEF-4411CB914300}"/>
                </a:ext>
              </a:extLst>
            </p:cNvPr>
            <p:cNvSpPr/>
            <p:nvPr/>
          </p:nvSpPr>
          <p:spPr>
            <a:xfrm>
              <a:off x="5974556" y="2763964"/>
              <a:ext cx="121538" cy="121538"/>
            </a:xfrm>
            <a:custGeom>
              <a:avLst/>
              <a:gdLst>
                <a:gd name="connsiteX0" fmla="*/ 0 w 121538"/>
                <a:gd name="connsiteY0" fmla="*/ 0 h 121538"/>
                <a:gd name="connsiteX1" fmla="*/ 121539 w 121538"/>
                <a:gd name="connsiteY1" fmla="*/ 0 h 121538"/>
                <a:gd name="connsiteX2" fmla="*/ 121539 w 121538"/>
                <a:gd name="connsiteY2" fmla="*/ 121539 h 121538"/>
                <a:gd name="connsiteX3" fmla="*/ 0 w 121538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538">
                  <a:moveTo>
                    <a:pt x="0" y="0"/>
                  </a:moveTo>
                  <a:lnTo>
                    <a:pt x="121539" y="0"/>
                  </a:lnTo>
                  <a:lnTo>
                    <a:pt x="121539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B3AFB843-4FF3-BE41-9251-2C9BA8F2F253}"/>
                </a:ext>
              </a:extLst>
            </p:cNvPr>
            <p:cNvSpPr/>
            <p:nvPr/>
          </p:nvSpPr>
          <p:spPr>
            <a:xfrm>
              <a:off x="5974556" y="2648616"/>
              <a:ext cx="121538" cy="115347"/>
            </a:xfrm>
            <a:custGeom>
              <a:avLst/>
              <a:gdLst>
                <a:gd name="connsiteX0" fmla="*/ 121444 w 121538"/>
                <a:gd name="connsiteY0" fmla="*/ 0 h 115347"/>
                <a:gd name="connsiteX1" fmla="*/ 121444 w 121538"/>
                <a:gd name="connsiteY1" fmla="*/ 115348 h 115347"/>
                <a:gd name="connsiteX2" fmla="*/ 0 w 121538"/>
                <a:gd name="connsiteY2" fmla="*/ 115348 h 115347"/>
                <a:gd name="connsiteX3" fmla="*/ 0 w 121538"/>
                <a:gd name="connsiteY3" fmla="*/ 16192 h 115347"/>
                <a:gd name="connsiteX4" fmla="*/ 0 w 121538"/>
                <a:gd name="connsiteY4" fmla="*/ 16192 h 115347"/>
                <a:gd name="connsiteX5" fmla="*/ 114871 w 121538"/>
                <a:gd name="connsiteY5" fmla="*/ 95 h 115347"/>
                <a:gd name="connsiteX6" fmla="*/ 121539 w 121538"/>
                <a:gd name="connsiteY6" fmla="*/ 95 h 1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38" h="115347">
                  <a:moveTo>
                    <a:pt x="121444" y="0"/>
                  </a:moveTo>
                  <a:lnTo>
                    <a:pt x="121444" y="115348"/>
                  </a:lnTo>
                  <a:lnTo>
                    <a:pt x="0" y="115348"/>
                  </a:lnTo>
                  <a:lnTo>
                    <a:pt x="0" y="16192"/>
                  </a:lnTo>
                  <a:lnTo>
                    <a:pt x="0" y="16192"/>
                  </a:lnTo>
                  <a:cubicBezTo>
                    <a:pt x="37462" y="6020"/>
                    <a:pt x="76057" y="610"/>
                    <a:pt x="114871" y="95"/>
                  </a:cubicBezTo>
                  <a:lnTo>
                    <a:pt x="121539" y="9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xmlns="" id="{49816CF0-9BE4-3F43-8D11-D91A4ED33AE6}"/>
                </a:ext>
              </a:extLst>
            </p:cNvPr>
            <p:cNvSpPr/>
            <p:nvPr/>
          </p:nvSpPr>
          <p:spPr>
            <a:xfrm>
              <a:off x="5915787" y="3493674"/>
              <a:ext cx="58769" cy="97154"/>
            </a:xfrm>
            <a:custGeom>
              <a:avLst/>
              <a:gdLst>
                <a:gd name="connsiteX0" fmla="*/ 0 w 58769"/>
                <a:gd name="connsiteY0" fmla="*/ 0 h 97154"/>
                <a:gd name="connsiteX1" fmla="*/ 58769 w 58769"/>
                <a:gd name="connsiteY1" fmla="*/ 0 h 97154"/>
                <a:gd name="connsiteX2" fmla="*/ 58769 w 58769"/>
                <a:gd name="connsiteY2" fmla="*/ 97155 h 97154"/>
                <a:gd name="connsiteX3" fmla="*/ 0 w 58769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97154">
                  <a:moveTo>
                    <a:pt x="0" y="0"/>
                  </a:moveTo>
                  <a:lnTo>
                    <a:pt x="58769" y="0"/>
                  </a:lnTo>
                  <a:lnTo>
                    <a:pt x="58769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xmlns="" id="{2BB18005-9A64-1A48-8E63-F7EA7263FF72}"/>
                </a:ext>
              </a:extLst>
            </p:cNvPr>
            <p:cNvSpPr/>
            <p:nvPr/>
          </p:nvSpPr>
          <p:spPr>
            <a:xfrm>
              <a:off x="5915787" y="3372040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xmlns="" id="{BC63ACFC-A0BB-E347-94FB-27D86D5AC695}"/>
                </a:ext>
              </a:extLst>
            </p:cNvPr>
            <p:cNvSpPr/>
            <p:nvPr/>
          </p:nvSpPr>
          <p:spPr>
            <a:xfrm>
              <a:off x="5915787" y="3250406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xmlns="" id="{B4878D04-296F-AA48-8A2F-514B2E0E150E}"/>
                </a:ext>
              </a:extLst>
            </p:cNvPr>
            <p:cNvSpPr/>
            <p:nvPr/>
          </p:nvSpPr>
          <p:spPr>
            <a:xfrm>
              <a:off x="5915787" y="3128772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xmlns="" id="{7EAC649E-7E47-6B4E-8207-2D3543E2F719}"/>
                </a:ext>
              </a:extLst>
            </p:cNvPr>
            <p:cNvSpPr/>
            <p:nvPr/>
          </p:nvSpPr>
          <p:spPr>
            <a:xfrm>
              <a:off x="5915787" y="3007137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xmlns="" id="{916CB88C-F656-754C-BBC8-F24D1C628FD8}"/>
                </a:ext>
              </a:extLst>
            </p:cNvPr>
            <p:cNvSpPr/>
            <p:nvPr/>
          </p:nvSpPr>
          <p:spPr>
            <a:xfrm>
              <a:off x="5852921" y="2885503"/>
              <a:ext cx="121634" cy="121634"/>
            </a:xfrm>
            <a:custGeom>
              <a:avLst/>
              <a:gdLst>
                <a:gd name="connsiteX0" fmla="*/ 121634 w 121634"/>
                <a:gd name="connsiteY0" fmla="*/ 0 h 121634"/>
                <a:gd name="connsiteX1" fmla="*/ 121634 w 121634"/>
                <a:gd name="connsiteY1" fmla="*/ 121634 h 121634"/>
                <a:gd name="connsiteX2" fmla="*/ 62865 w 121634"/>
                <a:gd name="connsiteY2" fmla="*/ 121634 h 121634"/>
                <a:gd name="connsiteX3" fmla="*/ 62865 w 121634"/>
                <a:gd name="connsiteY3" fmla="*/ 106966 h 121634"/>
                <a:gd name="connsiteX4" fmla="*/ 0 w 121634"/>
                <a:gd name="connsiteY4" fmla="*/ 106966 h 121634"/>
                <a:gd name="connsiteX5" fmla="*/ 0 w 121634"/>
                <a:gd name="connsiteY5" fmla="*/ 0 h 121634"/>
                <a:gd name="connsiteX6" fmla="*/ 121634 w 121634"/>
                <a:gd name="connsiteY6" fmla="*/ 0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34" h="121634">
                  <a:moveTo>
                    <a:pt x="121634" y="0"/>
                  </a:moveTo>
                  <a:lnTo>
                    <a:pt x="121634" y="121634"/>
                  </a:lnTo>
                  <a:lnTo>
                    <a:pt x="62865" y="121634"/>
                  </a:lnTo>
                  <a:lnTo>
                    <a:pt x="62865" y="106966"/>
                  </a:lnTo>
                  <a:lnTo>
                    <a:pt x="0" y="106966"/>
                  </a:lnTo>
                  <a:lnTo>
                    <a:pt x="0" y="0"/>
                  </a:lnTo>
                  <a:lnTo>
                    <a:pt x="121634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xmlns="" id="{FABF0E47-1EEC-C846-BD1C-2D379555C448}"/>
                </a:ext>
              </a:extLst>
            </p:cNvPr>
            <p:cNvSpPr/>
            <p:nvPr/>
          </p:nvSpPr>
          <p:spPr>
            <a:xfrm>
              <a:off x="5852922" y="2763964"/>
              <a:ext cx="121634" cy="121538"/>
            </a:xfrm>
            <a:custGeom>
              <a:avLst/>
              <a:gdLst>
                <a:gd name="connsiteX0" fmla="*/ 0 w 121634"/>
                <a:gd name="connsiteY0" fmla="*/ 0 h 121538"/>
                <a:gd name="connsiteX1" fmla="*/ 121634 w 121634"/>
                <a:gd name="connsiteY1" fmla="*/ 0 h 121538"/>
                <a:gd name="connsiteX2" fmla="*/ 121634 w 121634"/>
                <a:gd name="connsiteY2" fmla="*/ 121539 h 121538"/>
                <a:gd name="connsiteX3" fmla="*/ 0 w 121634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538">
                  <a:moveTo>
                    <a:pt x="0" y="0"/>
                  </a:moveTo>
                  <a:lnTo>
                    <a:pt x="121634" y="0"/>
                  </a:lnTo>
                  <a:lnTo>
                    <a:pt x="121634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xmlns="" id="{4612B904-FA34-8F44-A0D5-80882798D710}"/>
                </a:ext>
              </a:extLst>
            </p:cNvPr>
            <p:cNvSpPr/>
            <p:nvPr/>
          </p:nvSpPr>
          <p:spPr>
            <a:xfrm>
              <a:off x="5852921" y="2664809"/>
              <a:ext cx="121824" cy="99155"/>
            </a:xfrm>
            <a:custGeom>
              <a:avLst/>
              <a:gdLst>
                <a:gd name="connsiteX0" fmla="*/ 121634 w 121824"/>
                <a:gd name="connsiteY0" fmla="*/ 0 h 99155"/>
                <a:gd name="connsiteX1" fmla="*/ 121634 w 121824"/>
                <a:gd name="connsiteY1" fmla="*/ 99155 h 99155"/>
                <a:gd name="connsiteX2" fmla="*/ 0 w 121824"/>
                <a:gd name="connsiteY2" fmla="*/ 99155 h 99155"/>
                <a:gd name="connsiteX3" fmla="*/ 0 w 121824"/>
                <a:gd name="connsiteY3" fmla="*/ 51530 h 99155"/>
                <a:gd name="connsiteX4" fmla="*/ 0 w 121824"/>
                <a:gd name="connsiteY4" fmla="*/ 51530 h 99155"/>
                <a:gd name="connsiteX5" fmla="*/ 121825 w 121824"/>
                <a:gd name="connsiteY5" fmla="*/ 286 h 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24" h="99155">
                  <a:moveTo>
                    <a:pt x="121634" y="0"/>
                  </a:moveTo>
                  <a:lnTo>
                    <a:pt x="121634" y="99155"/>
                  </a:lnTo>
                  <a:lnTo>
                    <a:pt x="0" y="99155"/>
                  </a:lnTo>
                  <a:lnTo>
                    <a:pt x="0" y="51530"/>
                  </a:lnTo>
                  <a:lnTo>
                    <a:pt x="0" y="51530"/>
                  </a:lnTo>
                  <a:cubicBezTo>
                    <a:pt x="38138" y="29099"/>
                    <a:pt x="79115" y="11859"/>
                    <a:pt x="121825" y="28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xmlns="" id="{A8170E14-011F-2D46-BA7B-CB0A5CC2D5B7}"/>
                </a:ext>
              </a:extLst>
            </p:cNvPr>
            <p:cNvSpPr/>
            <p:nvPr/>
          </p:nvSpPr>
          <p:spPr>
            <a:xfrm>
              <a:off x="5844921" y="3975544"/>
              <a:ext cx="70865" cy="263461"/>
            </a:xfrm>
            <a:custGeom>
              <a:avLst/>
              <a:gdLst>
                <a:gd name="connsiteX0" fmla="*/ 0 w 70865"/>
                <a:gd name="connsiteY0" fmla="*/ 0 h 263461"/>
                <a:gd name="connsiteX1" fmla="*/ 70866 w 70865"/>
                <a:gd name="connsiteY1" fmla="*/ 0 h 263461"/>
                <a:gd name="connsiteX2" fmla="*/ 70866 w 70865"/>
                <a:gd name="connsiteY2" fmla="*/ 263462 h 263461"/>
                <a:gd name="connsiteX3" fmla="*/ 0 w 7086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65" h="263461">
                  <a:moveTo>
                    <a:pt x="0" y="0"/>
                  </a:moveTo>
                  <a:lnTo>
                    <a:pt x="70866" y="0"/>
                  </a:lnTo>
                  <a:lnTo>
                    <a:pt x="70866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xmlns="" id="{D1718856-6571-D74A-BAE1-CBB432721DEA}"/>
                </a:ext>
              </a:extLst>
            </p:cNvPr>
            <p:cNvSpPr/>
            <p:nvPr/>
          </p:nvSpPr>
          <p:spPr>
            <a:xfrm>
              <a:off x="5770435" y="2885503"/>
              <a:ext cx="82486" cy="106965"/>
            </a:xfrm>
            <a:custGeom>
              <a:avLst/>
              <a:gdLst>
                <a:gd name="connsiteX0" fmla="*/ 0 w 82486"/>
                <a:gd name="connsiteY0" fmla="*/ 0 h 106965"/>
                <a:gd name="connsiteX1" fmla="*/ 82487 w 82486"/>
                <a:gd name="connsiteY1" fmla="*/ 0 h 106965"/>
                <a:gd name="connsiteX2" fmla="*/ 82487 w 82486"/>
                <a:gd name="connsiteY2" fmla="*/ 106966 h 106965"/>
                <a:gd name="connsiteX3" fmla="*/ 0 w 82486"/>
                <a:gd name="connsiteY3" fmla="*/ 106966 h 1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86" h="106965">
                  <a:moveTo>
                    <a:pt x="0" y="0"/>
                  </a:moveTo>
                  <a:lnTo>
                    <a:pt x="82487" y="0"/>
                  </a:lnTo>
                  <a:lnTo>
                    <a:pt x="82487" y="106966"/>
                  </a:lnTo>
                  <a:lnTo>
                    <a:pt x="0" y="10696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xmlns="" id="{22BB9B6C-85A7-1349-A5FD-F99DE341AB0B}"/>
                </a:ext>
              </a:extLst>
            </p:cNvPr>
            <p:cNvSpPr/>
            <p:nvPr/>
          </p:nvSpPr>
          <p:spPr>
            <a:xfrm>
              <a:off x="5724525" y="2763964"/>
              <a:ext cx="128396" cy="121539"/>
            </a:xfrm>
            <a:custGeom>
              <a:avLst/>
              <a:gdLst>
                <a:gd name="connsiteX0" fmla="*/ 128397 w 128396"/>
                <a:gd name="connsiteY0" fmla="*/ 0 h 121539"/>
                <a:gd name="connsiteX1" fmla="*/ 128397 w 128396"/>
                <a:gd name="connsiteY1" fmla="*/ 121539 h 121539"/>
                <a:gd name="connsiteX2" fmla="*/ 45911 w 128396"/>
                <a:gd name="connsiteY2" fmla="*/ 121539 h 121539"/>
                <a:gd name="connsiteX3" fmla="*/ 45911 w 128396"/>
                <a:gd name="connsiteY3" fmla="*/ 53531 h 121539"/>
                <a:gd name="connsiteX4" fmla="*/ 0 w 128396"/>
                <a:gd name="connsiteY4" fmla="*/ 53531 h 121539"/>
                <a:gd name="connsiteX5" fmla="*/ 58674 w 128396"/>
                <a:gd name="connsiteY5" fmla="*/ 0 h 12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96" h="121539">
                  <a:moveTo>
                    <a:pt x="128397" y="0"/>
                  </a:moveTo>
                  <a:lnTo>
                    <a:pt x="128397" y="121539"/>
                  </a:lnTo>
                  <a:lnTo>
                    <a:pt x="45911" y="121539"/>
                  </a:lnTo>
                  <a:lnTo>
                    <a:pt x="45911" y="53531"/>
                  </a:lnTo>
                  <a:lnTo>
                    <a:pt x="0" y="53531"/>
                  </a:lnTo>
                  <a:cubicBezTo>
                    <a:pt x="18393" y="34452"/>
                    <a:pt x="37995" y="16574"/>
                    <a:pt x="58674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xmlns="" id="{CC5353FD-BD42-4547-B36A-D617F0303D14}"/>
                </a:ext>
              </a:extLst>
            </p:cNvPr>
            <p:cNvSpPr/>
            <p:nvPr/>
          </p:nvSpPr>
          <p:spPr>
            <a:xfrm>
              <a:off x="5783389" y="2716244"/>
              <a:ext cx="69532" cy="47625"/>
            </a:xfrm>
            <a:custGeom>
              <a:avLst/>
              <a:gdLst>
                <a:gd name="connsiteX0" fmla="*/ 69533 w 69532"/>
                <a:gd name="connsiteY0" fmla="*/ 0 h 47625"/>
                <a:gd name="connsiteX1" fmla="*/ 69533 w 69532"/>
                <a:gd name="connsiteY1" fmla="*/ 47625 h 47625"/>
                <a:gd name="connsiteX2" fmla="*/ 0 w 69532"/>
                <a:gd name="connsiteY2" fmla="*/ 47625 h 47625"/>
                <a:gd name="connsiteX3" fmla="*/ 69342 w 69532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" h="47625">
                  <a:moveTo>
                    <a:pt x="69533" y="0"/>
                  </a:moveTo>
                  <a:lnTo>
                    <a:pt x="69533" y="47625"/>
                  </a:lnTo>
                  <a:lnTo>
                    <a:pt x="0" y="47625"/>
                  </a:lnTo>
                  <a:cubicBezTo>
                    <a:pt x="21908" y="30061"/>
                    <a:pt x="45082" y="14135"/>
                    <a:pt x="6934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xmlns="" id="{2A20E778-842C-FC4A-9FA5-591BC966E54D}"/>
                </a:ext>
              </a:extLst>
            </p:cNvPr>
            <p:cNvSpPr/>
            <p:nvPr/>
          </p:nvSpPr>
          <p:spPr>
            <a:xfrm>
              <a:off x="5555265" y="3975544"/>
              <a:ext cx="289655" cy="263461"/>
            </a:xfrm>
            <a:custGeom>
              <a:avLst/>
              <a:gdLst>
                <a:gd name="connsiteX0" fmla="*/ 0 w 289655"/>
                <a:gd name="connsiteY0" fmla="*/ 0 h 263461"/>
                <a:gd name="connsiteX1" fmla="*/ 289655 w 289655"/>
                <a:gd name="connsiteY1" fmla="*/ 0 h 263461"/>
                <a:gd name="connsiteX2" fmla="*/ 289655 w 289655"/>
                <a:gd name="connsiteY2" fmla="*/ 263462 h 263461"/>
                <a:gd name="connsiteX3" fmla="*/ 0 w 28965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55" h="263461">
                  <a:moveTo>
                    <a:pt x="0" y="0"/>
                  </a:moveTo>
                  <a:lnTo>
                    <a:pt x="289655" y="0"/>
                  </a:lnTo>
                  <a:lnTo>
                    <a:pt x="289655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xmlns="" id="{B32F1695-3897-944A-9BB8-D03D44444D9C}"/>
                </a:ext>
              </a:extLst>
            </p:cNvPr>
            <p:cNvSpPr/>
            <p:nvPr/>
          </p:nvSpPr>
          <p:spPr>
            <a:xfrm>
              <a:off x="5755576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xmlns="" id="{1B97A946-6BD9-754F-8E4F-C51965CE22A5}"/>
                </a:ext>
              </a:extLst>
            </p:cNvPr>
            <p:cNvSpPr/>
            <p:nvPr/>
          </p:nvSpPr>
          <p:spPr>
            <a:xfrm>
              <a:off x="5755576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xmlns="" id="{128A53FF-0A44-BA4B-9AF0-438EA04DF39D}"/>
                </a:ext>
              </a:extLst>
            </p:cNvPr>
            <p:cNvSpPr/>
            <p:nvPr/>
          </p:nvSpPr>
          <p:spPr>
            <a:xfrm>
              <a:off x="5755576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xmlns="" id="{B8E794B3-271E-9242-8A14-EDE37D5441EF}"/>
                </a:ext>
              </a:extLst>
            </p:cNvPr>
            <p:cNvSpPr/>
            <p:nvPr/>
          </p:nvSpPr>
          <p:spPr>
            <a:xfrm>
              <a:off x="5755576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xmlns="" id="{9565B85E-6595-F042-9717-1BE6C1B11C20}"/>
                </a:ext>
              </a:extLst>
            </p:cNvPr>
            <p:cNvSpPr/>
            <p:nvPr/>
          </p:nvSpPr>
          <p:spPr>
            <a:xfrm>
              <a:off x="5670232" y="3823335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xmlns="" id="{2CB92A13-921C-0B4C-A6F1-95A130A04D4E}"/>
                </a:ext>
              </a:extLst>
            </p:cNvPr>
            <p:cNvSpPr/>
            <p:nvPr/>
          </p:nvSpPr>
          <p:spPr>
            <a:xfrm>
              <a:off x="5670232" y="3599307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xmlns="" id="{050A6A4A-5A2C-4A44-98C7-22116B85AF7A}"/>
                </a:ext>
              </a:extLst>
            </p:cNvPr>
            <p:cNvSpPr/>
            <p:nvPr/>
          </p:nvSpPr>
          <p:spPr>
            <a:xfrm>
              <a:off x="5670232" y="3375374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xmlns="" id="{EE606FB9-2E4A-D940-AAE5-028EC3630CB2}"/>
                </a:ext>
              </a:extLst>
            </p:cNvPr>
            <p:cNvSpPr/>
            <p:nvPr/>
          </p:nvSpPr>
          <p:spPr>
            <a:xfrm>
              <a:off x="5670232" y="3151346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xmlns="" id="{4A3CB2A9-AF41-0440-B1F9-A28E25A514E0}"/>
                </a:ext>
              </a:extLst>
            </p:cNvPr>
            <p:cNvSpPr/>
            <p:nvPr/>
          </p:nvSpPr>
          <p:spPr>
            <a:xfrm>
              <a:off x="4352925" y="3975544"/>
              <a:ext cx="1202340" cy="263080"/>
            </a:xfrm>
            <a:custGeom>
              <a:avLst/>
              <a:gdLst>
                <a:gd name="connsiteX0" fmla="*/ 1202341 w 1202340"/>
                <a:gd name="connsiteY0" fmla="*/ 0 h 263080"/>
                <a:gd name="connsiteX1" fmla="*/ 1202341 w 1202340"/>
                <a:gd name="connsiteY1" fmla="*/ 263080 h 263080"/>
                <a:gd name="connsiteX2" fmla="*/ 0 w 1202340"/>
                <a:gd name="connsiteY2" fmla="*/ 263080 h 263080"/>
                <a:gd name="connsiteX3" fmla="*/ 0 w 1202340"/>
                <a:gd name="connsiteY3" fmla="*/ 0 h 263080"/>
                <a:gd name="connsiteX4" fmla="*/ 1083945 w 1202340"/>
                <a:gd name="connsiteY4" fmla="*/ 137636 h 263080"/>
                <a:gd name="connsiteX5" fmla="*/ 1083945 w 1202340"/>
                <a:gd name="connsiteY5" fmla="*/ 78200 h 263080"/>
                <a:gd name="connsiteX6" fmla="*/ 1060418 w 1202340"/>
                <a:gd name="connsiteY6" fmla="*/ 78200 h 263080"/>
                <a:gd name="connsiteX7" fmla="*/ 1060418 w 1202340"/>
                <a:gd name="connsiteY7" fmla="*/ 137636 h 263080"/>
                <a:gd name="connsiteX8" fmla="*/ 998220 w 1202340"/>
                <a:gd name="connsiteY8" fmla="*/ 137636 h 263080"/>
                <a:gd name="connsiteX9" fmla="*/ 998220 w 1202340"/>
                <a:gd name="connsiteY9" fmla="*/ 78200 h 263080"/>
                <a:gd name="connsiteX10" fmla="*/ 974693 w 1202340"/>
                <a:gd name="connsiteY10" fmla="*/ 78200 h 263080"/>
                <a:gd name="connsiteX11" fmla="*/ 974693 w 1202340"/>
                <a:gd name="connsiteY11" fmla="*/ 137636 h 263080"/>
                <a:gd name="connsiteX12" fmla="*/ 727805 w 1202340"/>
                <a:gd name="connsiteY12" fmla="*/ 137636 h 263080"/>
                <a:gd name="connsiteX13" fmla="*/ 727805 w 1202340"/>
                <a:gd name="connsiteY13" fmla="*/ 78200 h 263080"/>
                <a:gd name="connsiteX14" fmla="*/ 704850 w 1202340"/>
                <a:gd name="connsiteY14" fmla="*/ 78200 h 263080"/>
                <a:gd name="connsiteX15" fmla="*/ 704850 w 1202340"/>
                <a:gd name="connsiteY15" fmla="*/ 137636 h 263080"/>
                <a:gd name="connsiteX16" fmla="*/ 642080 w 1202340"/>
                <a:gd name="connsiteY16" fmla="*/ 137636 h 263080"/>
                <a:gd name="connsiteX17" fmla="*/ 642080 w 1202340"/>
                <a:gd name="connsiteY17" fmla="*/ 78200 h 263080"/>
                <a:gd name="connsiteX18" fmla="*/ 619125 w 1202340"/>
                <a:gd name="connsiteY18" fmla="*/ 78200 h 263080"/>
                <a:gd name="connsiteX19" fmla="*/ 619125 w 1202340"/>
                <a:gd name="connsiteY19" fmla="*/ 137636 h 263080"/>
                <a:gd name="connsiteX20" fmla="*/ 371665 w 1202340"/>
                <a:gd name="connsiteY20" fmla="*/ 137636 h 263080"/>
                <a:gd name="connsiteX21" fmla="*/ 371665 w 1202340"/>
                <a:gd name="connsiteY21" fmla="*/ 78200 h 263080"/>
                <a:gd name="connsiteX22" fmla="*/ 348139 w 1202340"/>
                <a:gd name="connsiteY22" fmla="*/ 78200 h 263080"/>
                <a:gd name="connsiteX23" fmla="*/ 348139 w 1202340"/>
                <a:gd name="connsiteY23" fmla="*/ 137636 h 263080"/>
                <a:gd name="connsiteX24" fmla="*/ 285940 w 1202340"/>
                <a:gd name="connsiteY24" fmla="*/ 137636 h 263080"/>
                <a:gd name="connsiteX25" fmla="*/ 285940 w 1202340"/>
                <a:gd name="connsiteY25" fmla="*/ 78200 h 263080"/>
                <a:gd name="connsiteX26" fmla="*/ 263747 w 1202340"/>
                <a:gd name="connsiteY26" fmla="*/ 78200 h 263080"/>
                <a:gd name="connsiteX27" fmla="*/ 263747 w 1202340"/>
                <a:gd name="connsiteY27" fmla="*/ 137636 h 26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2340" h="263080">
                  <a:moveTo>
                    <a:pt x="1202341" y="0"/>
                  </a:moveTo>
                  <a:lnTo>
                    <a:pt x="1202341" y="263080"/>
                  </a:lnTo>
                  <a:lnTo>
                    <a:pt x="0" y="263080"/>
                  </a:lnTo>
                  <a:lnTo>
                    <a:pt x="0" y="0"/>
                  </a:lnTo>
                  <a:close/>
                  <a:moveTo>
                    <a:pt x="1083945" y="137636"/>
                  </a:moveTo>
                  <a:lnTo>
                    <a:pt x="1083945" y="78200"/>
                  </a:lnTo>
                  <a:lnTo>
                    <a:pt x="1060418" y="78200"/>
                  </a:lnTo>
                  <a:lnTo>
                    <a:pt x="1060418" y="137636"/>
                  </a:lnTo>
                  <a:close/>
                  <a:moveTo>
                    <a:pt x="998220" y="137636"/>
                  </a:moveTo>
                  <a:lnTo>
                    <a:pt x="998220" y="78200"/>
                  </a:lnTo>
                  <a:lnTo>
                    <a:pt x="974693" y="78200"/>
                  </a:lnTo>
                  <a:lnTo>
                    <a:pt x="974693" y="137636"/>
                  </a:lnTo>
                  <a:close/>
                  <a:moveTo>
                    <a:pt x="727805" y="137636"/>
                  </a:moveTo>
                  <a:lnTo>
                    <a:pt x="727805" y="78200"/>
                  </a:lnTo>
                  <a:lnTo>
                    <a:pt x="704850" y="78200"/>
                  </a:lnTo>
                  <a:lnTo>
                    <a:pt x="704850" y="137636"/>
                  </a:lnTo>
                  <a:close/>
                  <a:moveTo>
                    <a:pt x="642080" y="137636"/>
                  </a:moveTo>
                  <a:lnTo>
                    <a:pt x="642080" y="78200"/>
                  </a:lnTo>
                  <a:lnTo>
                    <a:pt x="619125" y="78200"/>
                  </a:lnTo>
                  <a:lnTo>
                    <a:pt x="619125" y="137636"/>
                  </a:lnTo>
                  <a:close/>
                  <a:moveTo>
                    <a:pt x="371665" y="137636"/>
                  </a:moveTo>
                  <a:lnTo>
                    <a:pt x="371665" y="78200"/>
                  </a:lnTo>
                  <a:lnTo>
                    <a:pt x="348139" y="78200"/>
                  </a:lnTo>
                  <a:lnTo>
                    <a:pt x="348139" y="137636"/>
                  </a:lnTo>
                  <a:close/>
                  <a:moveTo>
                    <a:pt x="285940" y="137636"/>
                  </a:moveTo>
                  <a:lnTo>
                    <a:pt x="285940" y="78200"/>
                  </a:lnTo>
                  <a:lnTo>
                    <a:pt x="263747" y="78200"/>
                  </a:lnTo>
                  <a:lnTo>
                    <a:pt x="263747" y="13763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xmlns="" id="{ECE9BD3C-490C-834E-A4EA-4FC335C02561}"/>
                </a:ext>
              </a:extLst>
            </p:cNvPr>
            <p:cNvSpPr/>
            <p:nvPr/>
          </p:nvSpPr>
          <p:spPr>
            <a:xfrm>
              <a:off x="4352925" y="2817495"/>
              <a:ext cx="1202340" cy="1158049"/>
            </a:xfrm>
            <a:custGeom>
              <a:avLst/>
              <a:gdLst>
                <a:gd name="connsiteX0" fmla="*/ 1202341 w 1202340"/>
                <a:gd name="connsiteY0" fmla="*/ 0 h 1158049"/>
                <a:gd name="connsiteX1" fmla="*/ 1202341 w 1202340"/>
                <a:gd name="connsiteY1" fmla="*/ 1158050 h 1158049"/>
                <a:gd name="connsiteX2" fmla="*/ 0 w 1202340"/>
                <a:gd name="connsiteY2" fmla="*/ 1158050 h 1158049"/>
                <a:gd name="connsiteX3" fmla="*/ 0 w 1202340"/>
                <a:gd name="connsiteY3" fmla="*/ 241078 h 1158049"/>
                <a:gd name="connsiteX4" fmla="*/ 841629 w 1202340"/>
                <a:gd name="connsiteY4" fmla="*/ 241078 h 1158049"/>
                <a:gd name="connsiteX5" fmla="*/ 841629 w 1202340"/>
                <a:gd name="connsiteY5" fmla="*/ 0 h 1158049"/>
                <a:gd name="connsiteX6" fmla="*/ 1083945 w 1202340"/>
                <a:gd name="connsiteY6" fmla="*/ 1059180 h 1158049"/>
                <a:gd name="connsiteX7" fmla="*/ 1083945 w 1202340"/>
                <a:gd name="connsiteY7" fmla="*/ 999744 h 1158049"/>
                <a:gd name="connsiteX8" fmla="*/ 1060418 w 1202340"/>
                <a:gd name="connsiteY8" fmla="*/ 999744 h 1158049"/>
                <a:gd name="connsiteX9" fmla="*/ 1060418 w 1202340"/>
                <a:gd name="connsiteY9" fmla="*/ 1059180 h 1158049"/>
                <a:gd name="connsiteX10" fmla="*/ 1083945 w 1202340"/>
                <a:gd name="connsiteY10" fmla="*/ 835152 h 1158049"/>
                <a:gd name="connsiteX11" fmla="*/ 1083945 w 1202340"/>
                <a:gd name="connsiteY11" fmla="*/ 775335 h 1158049"/>
                <a:gd name="connsiteX12" fmla="*/ 1060418 w 1202340"/>
                <a:gd name="connsiteY12" fmla="*/ 775335 h 1158049"/>
                <a:gd name="connsiteX13" fmla="*/ 1060418 w 1202340"/>
                <a:gd name="connsiteY13" fmla="*/ 834771 h 1158049"/>
                <a:gd name="connsiteX14" fmla="*/ 1083945 w 1202340"/>
                <a:gd name="connsiteY14" fmla="*/ 611219 h 1158049"/>
                <a:gd name="connsiteX15" fmla="*/ 1083945 w 1202340"/>
                <a:gd name="connsiteY15" fmla="*/ 551783 h 1158049"/>
                <a:gd name="connsiteX16" fmla="*/ 1060418 w 1202340"/>
                <a:gd name="connsiteY16" fmla="*/ 551783 h 1158049"/>
                <a:gd name="connsiteX17" fmla="*/ 1060418 w 1202340"/>
                <a:gd name="connsiteY17" fmla="*/ 611219 h 1158049"/>
                <a:gd name="connsiteX18" fmla="*/ 1083945 w 1202340"/>
                <a:gd name="connsiteY18" fmla="*/ 387191 h 1158049"/>
                <a:gd name="connsiteX19" fmla="*/ 1083945 w 1202340"/>
                <a:gd name="connsiteY19" fmla="*/ 327755 h 1158049"/>
                <a:gd name="connsiteX20" fmla="*/ 1060418 w 1202340"/>
                <a:gd name="connsiteY20" fmla="*/ 327755 h 1158049"/>
                <a:gd name="connsiteX21" fmla="*/ 1060418 w 1202340"/>
                <a:gd name="connsiteY21" fmla="*/ 387191 h 1158049"/>
                <a:gd name="connsiteX22" fmla="*/ 998220 w 1202340"/>
                <a:gd name="connsiteY22" fmla="*/ 1059180 h 1158049"/>
                <a:gd name="connsiteX23" fmla="*/ 998220 w 1202340"/>
                <a:gd name="connsiteY23" fmla="*/ 999744 h 1158049"/>
                <a:gd name="connsiteX24" fmla="*/ 974693 w 1202340"/>
                <a:gd name="connsiteY24" fmla="*/ 999744 h 1158049"/>
                <a:gd name="connsiteX25" fmla="*/ 974693 w 1202340"/>
                <a:gd name="connsiteY25" fmla="*/ 1059180 h 1158049"/>
                <a:gd name="connsiteX26" fmla="*/ 998220 w 1202340"/>
                <a:gd name="connsiteY26" fmla="*/ 835152 h 1158049"/>
                <a:gd name="connsiteX27" fmla="*/ 998220 w 1202340"/>
                <a:gd name="connsiteY27" fmla="*/ 775335 h 1158049"/>
                <a:gd name="connsiteX28" fmla="*/ 974693 w 1202340"/>
                <a:gd name="connsiteY28" fmla="*/ 775335 h 1158049"/>
                <a:gd name="connsiteX29" fmla="*/ 974693 w 1202340"/>
                <a:gd name="connsiteY29" fmla="*/ 834771 h 1158049"/>
                <a:gd name="connsiteX30" fmla="*/ 998220 w 1202340"/>
                <a:gd name="connsiteY30" fmla="*/ 611219 h 1158049"/>
                <a:gd name="connsiteX31" fmla="*/ 998220 w 1202340"/>
                <a:gd name="connsiteY31" fmla="*/ 551783 h 1158049"/>
                <a:gd name="connsiteX32" fmla="*/ 974693 w 1202340"/>
                <a:gd name="connsiteY32" fmla="*/ 551783 h 1158049"/>
                <a:gd name="connsiteX33" fmla="*/ 974693 w 1202340"/>
                <a:gd name="connsiteY33" fmla="*/ 611219 h 1158049"/>
                <a:gd name="connsiteX34" fmla="*/ 998220 w 1202340"/>
                <a:gd name="connsiteY34" fmla="*/ 387191 h 1158049"/>
                <a:gd name="connsiteX35" fmla="*/ 998220 w 1202340"/>
                <a:gd name="connsiteY35" fmla="*/ 327755 h 1158049"/>
                <a:gd name="connsiteX36" fmla="*/ 974693 w 1202340"/>
                <a:gd name="connsiteY36" fmla="*/ 327755 h 1158049"/>
                <a:gd name="connsiteX37" fmla="*/ 974693 w 1202340"/>
                <a:gd name="connsiteY37" fmla="*/ 387191 h 1158049"/>
                <a:gd name="connsiteX38" fmla="*/ 728282 w 1202340"/>
                <a:gd name="connsiteY38" fmla="*/ 1059180 h 1158049"/>
                <a:gd name="connsiteX39" fmla="*/ 728282 w 1202340"/>
                <a:gd name="connsiteY39" fmla="*/ 999744 h 1158049"/>
                <a:gd name="connsiteX40" fmla="*/ 704850 w 1202340"/>
                <a:gd name="connsiteY40" fmla="*/ 999744 h 1158049"/>
                <a:gd name="connsiteX41" fmla="*/ 704850 w 1202340"/>
                <a:gd name="connsiteY41" fmla="*/ 1059180 h 1158049"/>
                <a:gd name="connsiteX42" fmla="*/ 728282 w 1202340"/>
                <a:gd name="connsiteY42" fmla="*/ 835152 h 1158049"/>
                <a:gd name="connsiteX43" fmla="*/ 728282 w 1202340"/>
                <a:gd name="connsiteY43" fmla="*/ 775335 h 1158049"/>
                <a:gd name="connsiteX44" fmla="*/ 704850 w 1202340"/>
                <a:gd name="connsiteY44" fmla="*/ 775335 h 1158049"/>
                <a:gd name="connsiteX45" fmla="*/ 704850 w 1202340"/>
                <a:gd name="connsiteY45" fmla="*/ 834771 h 1158049"/>
                <a:gd name="connsiteX46" fmla="*/ 728282 w 1202340"/>
                <a:gd name="connsiteY46" fmla="*/ 611219 h 1158049"/>
                <a:gd name="connsiteX47" fmla="*/ 728282 w 1202340"/>
                <a:gd name="connsiteY47" fmla="*/ 551783 h 1158049"/>
                <a:gd name="connsiteX48" fmla="*/ 704850 w 1202340"/>
                <a:gd name="connsiteY48" fmla="*/ 551783 h 1158049"/>
                <a:gd name="connsiteX49" fmla="*/ 704850 w 1202340"/>
                <a:gd name="connsiteY49" fmla="*/ 611219 h 1158049"/>
                <a:gd name="connsiteX50" fmla="*/ 728282 w 1202340"/>
                <a:gd name="connsiteY50" fmla="*/ 387191 h 1158049"/>
                <a:gd name="connsiteX51" fmla="*/ 728282 w 1202340"/>
                <a:gd name="connsiteY51" fmla="*/ 327755 h 1158049"/>
                <a:gd name="connsiteX52" fmla="*/ 704850 w 1202340"/>
                <a:gd name="connsiteY52" fmla="*/ 327755 h 1158049"/>
                <a:gd name="connsiteX53" fmla="*/ 704850 w 1202340"/>
                <a:gd name="connsiteY53" fmla="*/ 387191 h 1158049"/>
                <a:gd name="connsiteX54" fmla="*/ 642557 w 1202340"/>
                <a:gd name="connsiteY54" fmla="*/ 1059180 h 1158049"/>
                <a:gd name="connsiteX55" fmla="*/ 642557 w 1202340"/>
                <a:gd name="connsiteY55" fmla="*/ 999744 h 1158049"/>
                <a:gd name="connsiteX56" fmla="*/ 619125 w 1202340"/>
                <a:gd name="connsiteY56" fmla="*/ 999744 h 1158049"/>
                <a:gd name="connsiteX57" fmla="*/ 619125 w 1202340"/>
                <a:gd name="connsiteY57" fmla="*/ 1059180 h 1158049"/>
                <a:gd name="connsiteX58" fmla="*/ 642557 w 1202340"/>
                <a:gd name="connsiteY58" fmla="*/ 835152 h 1158049"/>
                <a:gd name="connsiteX59" fmla="*/ 642557 w 1202340"/>
                <a:gd name="connsiteY59" fmla="*/ 775335 h 1158049"/>
                <a:gd name="connsiteX60" fmla="*/ 619125 w 1202340"/>
                <a:gd name="connsiteY60" fmla="*/ 775335 h 1158049"/>
                <a:gd name="connsiteX61" fmla="*/ 619125 w 1202340"/>
                <a:gd name="connsiteY61" fmla="*/ 834771 h 1158049"/>
                <a:gd name="connsiteX62" fmla="*/ 642557 w 1202340"/>
                <a:gd name="connsiteY62" fmla="*/ 611219 h 1158049"/>
                <a:gd name="connsiteX63" fmla="*/ 642557 w 1202340"/>
                <a:gd name="connsiteY63" fmla="*/ 551783 h 1158049"/>
                <a:gd name="connsiteX64" fmla="*/ 619125 w 1202340"/>
                <a:gd name="connsiteY64" fmla="*/ 551783 h 1158049"/>
                <a:gd name="connsiteX65" fmla="*/ 619125 w 1202340"/>
                <a:gd name="connsiteY65" fmla="*/ 611219 h 1158049"/>
                <a:gd name="connsiteX66" fmla="*/ 642557 w 1202340"/>
                <a:gd name="connsiteY66" fmla="*/ 387191 h 1158049"/>
                <a:gd name="connsiteX67" fmla="*/ 642557 w 1202340"/>
                <a:gd name="connsiteY67" fmla="*/ 327755 h 1158049"/>
                <a:gd name="connsiteX68" fmla="*/ 619125 w 1202340"/>
                <a:gd name="connsiteY68" fmla="*/ 327755 h 1158049"/>
                <a:gd name="connsiteX69" fmla="*/ 619125 w 1202340"/>
                <a:gd name="connsiteY69" fmla="*/ 387191 h 1158049"/>
                <a:gd name="connsiteX70" fmla="*/ 372618 w 1202340"/>
                <a:gd name="connsiteY70" fmla="*/ 1059180 h 1158049"/>
                <a:gd name="connsiteX71" fmla="*/ 372618 w 1202340"/>
                <a:gd name="connsiteY71" fmla="*/ 999744 h 1158049"/>
                <a:gd name="connsiteX72" fmla="*/ 349091 w 1202340"/>
                <a:gd name="connsiteY72" fmla="*/ 999744 h 1158049"/>
                <a:gd name="connsiteX73" fmla="*/ 349091 w 1202340"/>
                <a:gd name="connsiteY73" fmla="*/ 1059180 h 1158049"/>
                <a:gd name="connsiteX74" fmla="*/ 372618 w 1202340"/>
                <a:gd name="connsiteY74" fmla="*/ 835152 h 1158049"/>
                <a:gd name="connsiteX75" fmla="*/ 372618 w 1202340"/>
                <a:gd name="connsiteY75" fmla="*/ 775335 h 1158049"/>
                <a:gd name="connsiteX76" fmla="*/ 349091 w 1202340"/>
                <a:gd name="connsiteY76" fmla="*/ 775335 h 1158049"/>
                <a:gd name="connsiteX77" fmla="*/ 349091 w 1202340"/>
                <a:gd name="connsiteY77" fmla="*/ 834771 h 1158049"/>
                <a:gd name="connsiteX78" fmla="*/ 372618 w 1202340"/>
                <a:gd name="connsiteY78" fmla="*/ 611219 h 1158049"/>
                <a:gd name="connsiteX79" fmla="*/ 372618 w 1202340"/>
                <a:gd name="connsiteY79" fmla="*/ 551783 h 1158049"/>
                <a:gd name="connsiteX80" fmla="*/ 349091 w 1202340"/>
                <a:gd name="connsiteY80" fmla="*/ 551783 h 1158049"/>
                <a:gd name="connsiteX81" fmla="*/ 349091 w 1202340"/>
                <a:gd name="connsiteY81" fmla="*/ 611219 h 1158049"/>
                <a:gd name="connsiteX82" fmla="*/ 372618 w 1202340"/>
                <a:gd name="connsiteY82" fmla="*/ 387191 h 1158049"/>
                <a:gd name="connsiteX83" fmla="*/ 372618 w 1202340"/>
                <a:gd name="connsiteY83" fmla="*/ 327755 h 1158049"/>
                <a:gd name="connsiteX84" fmla="*/ 349091 w 1202340"/>
                <a:gd name="connsiteY84" fmla="*/ 327755 h 1158049"/>
                <a:gd name="connsiteX85" fmla="*/ 349091 w 1202340"/>
                <a:gd name="connsiteY85" fmla="*/ 387191 h 1158049"/>
                <a:gd name="connsiteX86" fmla="*/ 286893 w 1202340"/>
                <a:gd name="connsiteY86" fmla="*/ 1059180 h 1158049"/>
                <a:gd name="connsiteX87" fmla="*/ 286893 w 1202340"/>
                <a:gd name="connsiteY87" fmla="*/ 999744 h 1158049"/>
                <a:gd name="connsiteX88" fmla="*/ 263747 w 1202340"/>
                <a:gd name="connsiteY88" fmla="*/ 999744 h 1158049"/>
                <a:gd name="connsiteX89" fmla="*/ 263747 w 1202340"/>
                <a:gd name="connsiteY89" fmla="*/ 1059180 h 1158049"/>
                <a:gd name="connsiteX90" fmla="*/ 286893 w 1202340"/>
                <a:gd name="connsiteY90" fmla="*/ 835152 h 1158049"/>
                <a:gd name="connsiteX91" fmla="*/ 286893 w 1202340"/>
                <a:gd name="connsiteY91" fmla="*/ 775335 h 1158049"/>
                <a:gd name="connsiteX92" fmla="*/ 263747 w 1202340"/>
                <a:gd name="connsiteY92" fmla="*/ 775335 h 1158049"/>
                <a:gd name="connsiteX93" fmla="*/ 263747 w 1202340"/>
                <a:gd name="connsiteY93" fmla="*/ 834771 h 1158049"/>
                <a:gd name="connsiteX94" fmla="*/ 286893 w 1202340"/>
                <a:gd name="connsiteY94" fmla="*/ 611219 h 1158049"/>
                <a:gd name="connsiteX95" fmla="*/ 286893 w 1202340"/>
                <a:gd name="connsiteY95" fmla="*/ 551783 h 1158049"/>
                <a:gd name="connsiteX96" fmla="*/ 263747 w 1202340"/>
                <a:gd name="connsiteY96" fmla="*/ 551783 h 1158049"/>
                <a:gd name="connsiteX97" fmla="*/ 263747 w 1202340"/>
                <a:gd name="connsiteY97" fmla="*/ 611219 h 1158049"/>
                <a:gd name="connsiteX98" fmla="*/ 286893 w 1202340"/>
                <a:gd name="connsiteY98" fmla="*/ 387191 h 1158049"/>
                <a:gd name="connsiteX99" fmla="*/ 286893 w 1202340"/>
                <a:gd name="connsiteY99" fmla="*/ 327755 h 1158049"/>
                <a:gd name="connsiteX100" fmla="*/ 263747 w 1202340"/>
                <a:gd name="connsiteY100" fmla="*/ 327755 h 1158049"/>
                <a:gd name="connsiteX101" fmla="*/ 263747 w 1202340"/>
                <a:gd name="connsiteY101" fmla="*/ 387191 h 115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02340" h="1158049">
                  <a:moveTo>
                    <a:pt x="1202341" y="0"/>
                  </a:moveTo>
                  <a:lnTo>
                    <a:pt x="1202341" y="1158050"/>
                  </a:lnTo>
                  <a:lnTo>
                    <a:pt x="0" y="1158050"/>
                  </a:lnTo>
                  <a:lnTo>
                    <a:pt x="0" y="241078"/>
                  </a:lnTo>
                  <a:lnTo>
                    <a:pt x="841629" y="241078"/>
                  </a:lnTo>
                  <a:lnTo>
                    <a:pt x="841629" y="0"/>
                  </a:lnTo>
                  <a:close/>
                  <a:moveTo>
                    <a:pt x="1083945" y="1059180"/>
                  </a:moveTo>
                  <a:lnTo>
                    <a:pt x="1083945" y="999744"/>
                  </a:lnTo>
                  <a:lnTo>
                    <a:pt x="1060418" y="999744"/>
                  </a:lnTo>
                  <a:lnTo>
                    <a:pt x="1060418" y="1059180"/>
                  </a:lnTo>
                  <a:close/>
                  <a:moveTo>
                    <a:pt x="1083945" y="835152"/>
                  </a:moveTo>
                  <a:lnTo>
                    <a:pt x="1083945" y="775335"/>
                  </a:lnTo>
                  <a:lnTo>
                    <a:pt x="1060418" y="775335"/>
                  </a:lnTo>
                  <a:lnTo>
                    <a:pt x="1060418" y="834771"/>
                  </a:lnTo>
                  <a:close/>
                  <a:moveTo>
                    <a:pt x="1083945" y="611219"/>
                  </a:moveTo>
                  <a:lnTo>
                    <a:pt x="1083945" y="551783"/>
                  </a:lnTo>
                  <a:lnTo>
                    <a:pt x="1060418" y="551783"/>
                  </a:lnTo>
                  <a:lnTo>
                    <a:pt x="1060418" y="611219"/>
                  </a:lnTo>
                  <a:close/>
                  <a:moveTo>
                    <a:pt x="1083945" y="387191"/>
                  </a:moveTo>
                  <a:lnTo>
                    <a:pt x="1083945" y="327755"/>
                  </a:lnTo>
                  <a:lnTo>
                    <a:pt x="1060418" y="327755"/>
                  </a:lnTo>
                  <a:lnTo>
                    <a:pt x="1060418" y="387191"/>
                  </a:lnTo>
                  <a:close/>
                  <a:moveTo>
                    <a:pt x="998220" y="1059180"/>
                  </a:moveTo>
                  <a:lnTo>
                    <a:pt x="998220" y="999744"/>
                  </a:lnTo>
                  <a:lnTo>
                    <a:pt x="974693" y="999744"/>
                  </a:lnTo>
                  <a:lnTo>
                    <a:pt x="974693" y="1059180"/>
                  </a:lnTo>
                  <a:close/>
                  <a:moveTo>
                    <a:pt x="998220" y="835152"/>
                  </a:moveTo>
                  <a:lnTo>
                    <a:pt x="998220" y="775335"/>
                  </a:lnTo>
                  <a:lnTo>
                    <a:pt x="974693" y="775335"/>
                  </a:lnTo>
                  <a:lnTo>
                    <a:pt x="974693" y="834771"/>
                  </a:lnTo>
                  <a:close/>
                  <a:moveTo>
                    <a:pt x="998220" y="611219"/>
                  </a:moveTo>
                  <a:lnTo>
                    <a:pt x="998220" y="551783"/>
                  </a:lnTo>
                  <a:lnTo>
                    <a:pt x="974693" y="551783"/>
                  </a:lnTo>
                  <a:lnTo>
                    <a:pt x="974693" y="611219"/>
                  </a:lnTo>
                  <a:close/>
                  <a:moveTo>
                    <a:pt x="998220" y="387191"/>
                  </a:moveTo>
                  <a:lnTo>
                    <a:pt x="998220" y="327755"/>
                  </a:lnTo>
                  <a:lnTo>
                    <a:pt x="974693" y="327755"/>
                  </a:lnTo>
                  <a:lnTo>
                    <a:pt x="974693" y="387191"/>
                  </a:lnTo>
                  <a:close/>
                  <a:moveTo>
                    <a:pt x="728282" y="1059180"/>
                  </a:moveTo>
                  <a:lnTo>
                    <a:pt x="728282" y="999744"/>
                  </a:lnTo>
                  <a:lnTo>
                    <a:pt x="704850" y="999744"/>
                  </a:lnTo>
                  <a:lnTo>
                    <a:pt x="704850" y="1059180"/>
                  </a:lnTo>
                  <a:close/>
                  <a:moveTo>
                    <a:pt x="728282" y="835152"/>
                  </a:moveTo>
                  <a:lnTo>
                    <a:pt x="728282" y="775335"/>
                  </a:lnTo>
                  <a:lnTo>
                    <a:pt x="704850" y="775335"/>
                  </a:lnTo>
                  <a:lnTo>
                    <a:pt x="704850" y="834771"/>
                  </a:lnTo>
                  <a:close/>
                  <a:moveTo>
                    <a:pt x="728282" y="611219"/>
                  </a:moveTo>
                  <a:lnTo>
                    <a:pt x="728282" y="551783"/>
                  </a:lnTo>
                  <a:lnTo>
                    <a:pt x="704850" y="551783"/>
                  </a:lnTo>
                  <a:lnTo>
                    <a:pt x="704850" y="611219"/>
                  </a:lnTo>
                  <a:close/>
                  <a:moveTo>
                    <a:pt x="728282" y="387191"/>
                  </a:moveTo>
                  <a:lnTo>
                    <a:pt x="728282" y="327755"/>
                  </a:lnTo>
                  <a:lnTo>
                    <a:pt x="704850" y="327755"/>
                  </a:lnTo>
                  <a:lnTo>
                    <a:pt x="704850" y="387191"/>
                  </a:lnTo>
                  <a:close/>
                  <a:moveTo>
                    <a:pt x="642557" y="1059180"/>
                  </a:moveTo>
                  <a:lnTo>
                    <a:pt x="642557" y="999744"/>
                  </a:lnTo>
                  <a:lnTo>
                    <a:pt x="619125" y="999744"/>
                  </a:lnTo>
                  <a:lnTo>
                    <a:pt x="619125" y="1059180"/>
                  </a:lnTo>
                  <a:close/>
                  <a:moveTo>
                    <a:pt x="642557" y="835152"/>
                  </a:moveTo>
                  <a:lnTo>
                    <a:pt x="642557" y="775335"/>
                  </a:lnTo>
                  <a:lnTo>
                    <a:pt x="619125" y="775335"/>
                  </a:lnTo>
                  <a:lnTo>
                    <a:pt x="619125" y="834771"/>
                  </a:lnTo>
                  <a:close/>
                  <a:moveTo>
                    <a:pt x="642557" y="611219"/>
                  </a:moveTo>
                  <a:lnTo>
                    <a:pt x="642557" y="551783"/>
                  </a:lnTo>
                  <a:lnTo>
                    <a:pt x="619125" y="551783"/>
                  </a:lnTo>
                  <a:lnTo>
                    <a:pt x="619125" y="611219"/>
                  </a:lnTo>
                  <a:close/>
                  <a:moveTo>
                    <a:pt x="642557" y="387191"/>
                  </a:moveTo>
                  <a:lnTo>
                    <a:pt x="642557" y="327755"/>
                  </a:lnTo>
                  <a:lnTo>
                    <a:pt x="619125" y="327755"/>
                  </a:lnTo>
                  <a:lnTo>
                    <a:pt x="619125" y="387191"/>
                  </a:lnTo>
                  <a:close/>
                  <a:moveTo>
                    <a:pt x="372618" y="1059180"/>
                  </a:moveTo>
                  <a:lnTo>
                    <a:pt x="372618" y="999744"/>
                  </a:lnTo>
                  <a:lnTo>
                    <a:pt x="349091" y="999744"/>
                  </a:lnTo>
                  <a:lnTo>
                    <a:pt x="349091" y="1059180"/>
                  </a:lnTo>
                  <a:close/>
                  <a:moveTo>
                    <a:pt x="372618" y="835152"/>
                  </a:moveTo>
                  <a:lnTo>
                    <a:pt x="372618" y="775335"/>
                  </a:lnTo>
                  <a:lnTo>
                    <a:pt x="349091" y="775335"/>
                  </a:lnTo>
                  <a:lnTo>
                    <a:pt x="349091" y="834771"/>
                  </a:lnTo>
                  <a:close/>
                  <a:moveTo>
                    <a:pt x="372618" y="611219"/>
                  </a:moveTo>
                  <a:lnTo>
                    <a:pt x="372618" y="551783"/>
                  </a:lnTo>
                  <a:lnTo>
                    <a:pt x="349091" y="551783"/>
                  </a:lnTo>
                  <a:lnTo>
                    <a:pt x="349091" y="611219"/>
                  </a:lnTo>
                  <a:close/>
                  <a:moveTo>
                    <a:pt x="372618" y="387191"/>
                  </a:moveTo>
                  <a:lnTo>
                    <a:pt x="372618" y="327755"/>
                  </a:lnTo>
                  <a:lnTo>
                    <a:pt x="349091" y="327755"/>
                  </a:lnTo>
                  <a:lnTo>
                    <a:pt x="349091" y="387191"/>
                  </a:lnTo>
                  <a:close/>
                  <a:moveTo>
                    <a:pt x="286893" y="1059180"/>
                  </a:moveTo>
                  <a:lnTo>
                    <a:pt x="286893" y="999744"/>
                  </a:lnTo>
                  <a:lnTo>
                    <a:pt x="263747" y="999744"/>
                  </a:lnTo>
                  <a:lnTo>
                    <a:pt x="263747" y="1059180"/>
                  </a:lnTo>
                  <a:close/>
                  <a:moveTo>
                    <a:pt x="286893" y="835152"/>
                  </a:moveTo>
                  <a:lnTo>
                    <a:pt x="286893" y="775335"/>
                  </a:lnTo>
                  <a:lnTo>
                    <a:pt x="263747" y="775335"/>
                  </a:lnTo>
                  <a:lnTo>
                    <a:pt x="263747" y="834771"/>
                  </a:lnTo>
                  <a:close/>
                  <a:moveTo>
                    <a:pt x="286893" y="611219"/>
                  </a:moveTo>
                  <a:lnTo>
                    <a:pt x="286893" y="551783"/>
                  </a:lnTo>
                  <a:lnTo>
                    <a:pt x="263747" y="551783"/>
                  </a:lnTo>
                  <a:lnTo>
                    <a:pt x="263747" y="611219"/>
                  </a:lnTo>
                  <a:close/>
                  <a:moveTo>
                    <a:pt x="286893" y="387191"/>
                  </a:moveTo>
                  <a:lnTo>
                    <a:pt x="286893" y="327755"/>
                  </a:lnTo>
                  <a:lnTo>
                    <a:pt x="263747" y="327755"/>
                  </a:lnTo>
                  <a:lnTo>
                    <a:pt x="263747" y="387191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xmlns="" id="{8E667301-753D-1A44-98C4-890D6CACA2F8}"/>
                </a:ext>
              </a:extLst>
            </p:cNvPr>
            <p:cNvSpPr/>
            <p:nvPr/>
          </p:nvSpPr>
          <p:spPr>
            <a:xfrm>
              <a:off x="5413343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xmlns="" id="{820D2CC5-6CEE-FE46-ADD3-0B6FFC918E41}"/>
                </a:ext>
              </a:extLst>
            </p:cNvPr>
            <p:cNvSpPr/>
            <p:nvPr/>
          </p:nvSpPr>
          <p:spPr>
            <a:xfrm>
              <a:off x="5413343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xmlns="" id="{168C9F01-E3B0-B24D-BFFF-F9544C68A571}"/>
                </a:ext>
              </a:extLst>
            </p:cNvPr>
            <p:cNvSpPr/>
            <p:nvPr/>
          </p:nvSpPr>
          <p:spPr>
            <a:xfrm>
              <a:off x="5413343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xmlns="" id="{B1E03648-3765-0A4C-9682-DD955B6832B9}"/>
                </a:ext>
              </a:extLst>
            </p:cNvPr>
            <p:cNvSpPr/>
            <p:nvPr/>
          </p:nvSpPr>
          <p:spPr>
            <a:xfrm>
              <a:off x="5413343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xmlns="" id="{27173AC8-82FC-A54F-9EF7-224B59D8EF55}"/>
                </a:ext>
              </a:extLst>
            </p:cNvPr>
            <p:cNvSpPr/>
            <p:nvPr/>
          </p:nvSpPr>
          <p:spPr>
            <a:xfrm>
              <a:off x="5413343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xmlns="" id="{61568A1E-016E-634E-A5E6-EF96E78E7FCE}"/>
                </a:ext>
              </a:extLst>
            </p:cNvPr>
            <p:cNvSpPr/>
            <p:nvPr/>
          </p:nvSpPr>
          <p:spPr>
            <a:xfrm>
              <a:off x="5328094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xmlns="" id="{ECF21A86-09D7-2D44-9447-1CBACBA2AC72}"/>
                </a:ext>
              </a:extLst>
            </p:cNvPr>
            <p:cNvSpPr/>
            <p:nvPr/>
          </p:nvSpPr>
          <p:spPr>
            <a:xfrm>
              <a:off x="5328094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xmlns="" id="{C391A8D5-6533-C740-AAA9-05A91DAC75E2}"/>
                </a:ext>
              </a:extLst>
            </p:cNvPr>
            <p:cNvSpPr/>
            <p:nvPr/>
          </p:nvSpPr>
          <p:spPr>
            <a:xfrm>
              <a:off x="5328094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xmlns="" id="{00E01BF1-8541-5F4A-BE13-085CBCB34E35}"/>
                </a:ext>
              </a:extLst>
            </p:cNvPr>
            <p:cNvSpPr/>
            <p:nvPr/>
          </p:nvSpPr>
          <p:spPr>
            <a:xfrm>
              <a:off x="5328094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xmlns="" id="{B9042019-E420-B24D-B04F-85D609C96FB0}"/>
                </a:ext>
              </a:extLst>
            </p:cNvPr>
            <p:cNvSpPr/>
            <p:nvPr/>
          </p:nvSpPr>
          <p:spPr>
            <a:xfrm>
              <a:off x="5328094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xmlns="" id="{8B61E567-BD6E-004C-B0DD-DE71FEFFAB49}"/>
                </a:ext>
              </a:extLst>
            </p:cNvPr>
            <p:cNvSpPr/>
            <p:nvPr/>
          </p:nvSpPr>
          <p:spPr>
            <a:xfrm>
              <a:off x="4353115" y="2817495"/>
              <a:ext cx="841629" cy="241077"/>
            </a:xfrm>
            <a:custGeom>
              <a:avLst/>
              <a:gdLst>
                <a:gd name="connsiteX0" fmla="*/ 841629 w 841629"/>
                <a:gd name="connsiteY0" fmla="*/ 0 h 241077"/>
                <a:gd name="connsiteX1" fmla="*/ 841629 w 841629"/>
                <a:gd name="connsiteY1" fmla="*/ 241078 h 241077"/>
                <a:gd name="connsiteX2" fmla="*/ 0 w 841629"/>
                <a:gd name="connsiteY2" fmla="*/ 241078 h 241077"/>
                <a:gd name="connsiteX3" fmla="*/ 82296 w 841629"/>
                <a:gd name="connsiteY3" fmla="*/ 0 h 241077"/>
                <a:gd name="connsiteX4" fmla="*/ 841629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841629" y="0"/>
                  </a:moveTo>
                  <a:lnTo>
                    <a:pt x="841629" y="241078"/>
                  </a:lnTo>
                  <a:lnTo>
                    <a:pt x="0" y="241078"/>
                  </a:lnTo>
                  <a:lnTo>
                    <a:pt x="82296" y="0"/>
                  </a:lnTo>
                  <a:lnTo>
                    <a:pt x="841629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xmlns="" id="{1ADBF95E-18AB-924C-B160-9151AE39E1B2}"/>
                </a:ext>
              </a:extLst>
            </p:cNvPr>
            <p:cNvSpPr/>
            <p:nvPr/>
          </p:nvSpPr>
          <p:spPr>
            <a:xfrm>
              <a:off x="5057679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xmlns="" id="{5197AC47-9BE0-0446-97F0-D96E9366CA0E}"/>
                </a:ext>
              </a:extLst>
            </p:cNvPr>
            <p:cNvSpPr/>
            <p:nvPr/>
          </p:nvSpPr>
          <p:spPr>
            <a:xfrm>
              <a:off x="5057679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xmlns="" id="{B3CB57DA-0323-2D48-8C8E-D9FD0F3D5D25}"/>
                </a:ext>
              </a:extLst>
            </p:cNvPr>
            <p:cNvSpPr/>
            <p:nvPr/>
          </p:nvSpPr>
          <p:spPr>
            <a:xfrm>
              <a:off x="5057679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xmlns="" id="{DDF4441F-911D-5445-A9C7-0631CE429CB5}"/>
                </a:ext>
              </a:extLst>
            </p:cNvPr>
            <p:cNvSpPr/>
            <p:nvPr/>
          </p:nvSpPr>
          <p:spPr>
            <a:xfrm>
              <a:off x="5057679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xmlns="" id="{0670BB20-D7F2-7145-83CB-806A4985534A}"/>
                </a:ext>
              </a:extLst>
            </p:cNvPr>
            <p:cNvSpPr/>
            <p:nvPr/>
          </p:nvSpPr>
          <p:spPr>
            <a:xfrm>
              <a:off x="5057679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xmlns="" id="{E6A40F3D-3B48-6E4E-B755-B4F5002375ED}"/>
                </a:ext>
              </a:extLst>
            </p:cNvPr>
            <p:cNvSpPr/>
            <p:nvPr/>
          </p:nvSpPr>
          <p:spPr>
            <a:xfrm>
              <a:off x="4972431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xmlns="" id="{F3325527-FAC4-0747-8CD6-63F5D5A93DB4}"/>
                </a:ext>
              </a:extLst>
            </p:cNvPr>
            <p:cNvSpPr/>
            <p:nvPr/>
          </p:nvSpPr>
          <p:spPr>
            <a:xfrm>
              <a:off x="4972431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xmlns="" id="{80BBF007-2B29-1B41-9CA1-58791FB63338}"/>
                </a:ext>
              </a:extLst>
            </p:cNvPr>
            <p:cNvSpPr/>
            <p:nvPr/>
          </p:nvSpPr>
          <p:spPr>
            <a:xfrm>
              <a:off x="4972431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xmlns="" id="{C0F68701-5C2C-0546-864D-0DEA7EEDDCB4}"/>
                </a:ext>
              </a:extLst>
            </p:cNvPr>
            <p:cNvSpPr/>
            <p:nvPr/>
          </p:nvSpPr>
          <p:spPr>
            <a:xfrm>
              <a:off x="4972431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xmlns="" id="{1E24B001-CC21-EB46-8A59-D6388FEE5F24}"/>
                </a:ext>
              </a:extLst>
            </p:cNvPr>
            <p:cNvSpPr/>
            <p:nvPr/>
          </p:nvSpPr>
          <p:spPr>
            <a:xfrm>
              <a:off x="4972431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xmlns="" id="{53C583BF-A315-AA40-88FF-E26FEDB026F5}"/>
                </a:ext>
              </a:extLst>
            </p:cNvPr>
            <p:cNvSpPr/>
            <p:nvPr/>
          </p:nvSpPr>
          <p:spPr>
            <a:xfrm>
              <a:off x="4702016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xmlns="" id="{0B97C568-EDBD-F94C-88A0-8BE27C2AAA9C}"/>
                </a:ext>
              </a:extLst>
            </p:cNvPr>
            <p:cNvSpPr/>
            <p:nvPr/>
          </p:nvSpPr>
          <p:spPr>
            <a:xfrm>
              <a:off x="4702016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xmlns="" id="{760C5BC6-3C3E-404B-96C1-E0E314574538}"/>
                </a:ext>
              </a:extLst>
            </p:cNvPr>
            <p:cNvSpPr/>
            <p:nvPr/>
          </p:nvSpPr>
          <p:spPr>
            <a:xfrm>
              <a:off x="4702016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xmlns="" id="{5BFABC0E-21DE-EE44-8857-FD1CAFF024E1}"/>
                </a:ext>
              </a:extLst>
            </p:cNvPr>
            <p:cNvSpPr/>
            <p:nvPr/>
          </p:nvSpPr>
          <p:spPr>
            <a:xfrm>
              <a:off x="4702016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xmlns="" id="{4151D47A-4BEB-584C-86C8-DE8D3FA3F1DA}"/>
                </a:ext>
              </a:extLst>
            </p:cNvPr>
            <p:cNvSpPr/>
            <p:nvPr/>
          </p:nvSpPr>
          <p:spPr>
            <a:xfrm>
              <a:off x="4702016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xmlns="" id="{09B892E4-787F-B548-A442-754EA75E8792}"/>
                </a:ext>
              </a:extLst>
            </p:cNvPr>
            <p:cNvSpPr/>
            <p:nvPr/>
          </p:nvSpPr>
          <p:spPr>
            <a:xfrm>
              <a:off x="4616672" y="405374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xmlns="" id="{3C88706D-E542-504C-AC99-35EBB39C7910}"/>
                </a:ext>
              </a:extLst>
            </p:cNvPr>
            <p:cNvSpPr/>
            <p:nvPr/>
          </p:nvSpPr>
          <p:spPr>
            <a:xfrm>
              <a:off x="4616672" y="3816858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xmlns="" id="{3BADE07F-DEB4-CF48-BC5A-8608811EBF50}"/>
                </a:ext>
              </a:extLst>
            </p:cNvPr>
            <p:cNvSpPr/>
            <p:nvPr/>
          </p:nvSpPr>
          <p:spPr>
            <a:xfrm>
              <a:off x="4616672" y="3592830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xmlns="" id="{760FE7B9-56A3-A84F-9086-DEC138CC68B3}"/>
                </a:ext>
              </a:extLst>
            </p:cNvPr>
            <p:cNvSpPr/>
            <p:nvPr/>
          </p:nvSpPr>
          <p:spPr>
            <a:xfrm>
              <a:off x="4616672" y="336889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xmlns="" id="{4D87691F-2E37-1948-9691-CCAE57AB0909}"/>
                </a:ext>
              </a:extLst>
            </p:cNvPr>
            <p:cNvSpPr/>
            <p:nvPr/>
          </p:nvSpPr>
          <p:spPr>
            <a:xfrm>
              <a:off x="4616672" y="3144869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xmlns="" id="{1F7553A5-8BE4-0E4F-B28C-E550BF6CB02F}"/>
                </a:ext>
              </a:extLst>
            </p:cNvPr>
            <p:cNvSpPr/>
            <p:nvPr/>
          </p:nvSpPr>
          <p:spPr>
            <a:xfrm>
              <a:off x="7838884" y="3058572"/>
              <a:ext cx="9525" cy="916971"/>
            </a:xfrm>
            <a:custGeom>
              <a:avLst/>
              <a:gdLst>
                <a:gd name="connsiteX0" fmla="*/ 0 w 9525"/>
                <a:gd name="connsiteY0" fmla="*/ 916972 h 916971"/>
                <a:gd name="connsiteX1" fmla="*/ 0 w 9525"/>
                <a:gd name="connsiteY1" fmla="*/ 0 h 9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16971">
                  <a:moveTo>
                    <a:pt x="0" y="916972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xmlns="" id="{81B2F68C-72DF-BD45-A885-C71EF6C71655}"/>
                </a:ext>
              </a:extLst>
            </p:cNvPr>
            <p:cNvSpPr/>
            <p:nvPr/>
          </p:nvSpPr>
          <p:spPr>
            <a:xfrm>
              <a:off x="6636734" y="2817495"/>
              <a:ext cx="360521" cy="9525"/>
            </a:xfrm>
            <a:custGeom>
              <a:avLst/>
              <a:gdLst>
                <a:gd name="connsiteX0" fmla="*/ 360521 w 360521"/>
                <a:gd name="connsiteY0" fmla="*/ 0 h 9525"/>
                <a:gd name="connsiteX1" fmla="*/ 0 w 36052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521" h="9525">
                  <a:moveTo>
                    <a:pt x="360521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xmlns="" id="{9686A69B-A6E0-8D40-941E-63A7781C2801}"/>
                </a:ext>
              </a:extLst>
            </p:cNvPr>
            <p:cNvSpPr/>
            <p:nvPr/>
          </p:nvSpPr>
          <p:spPr>
            <a:xfrm>
              <a:off x="5194744" y="2817495"/>
              <a:ext cx="360521" cy="9525"/>
            </a:xfrm>
            <a:custGeom>
              <a:avLst/>
              <a:gdLst>
                <a:gd name="connsiteX0" fmla="*/ 360521 w 360521"/>
                <a:gd name="connsiteY0" fmla="*/ 0 h 9525"/>
                <a:gd name="connsiteX1" fmla="*/ 0 w 36052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521" h="9525">
                  <a:moveTo>
                    <a:pt x="360521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xmlns="" id="{D38EA51B-5AA8-1743-BF1F-97EDB69992CC}"/>
                </a:ext>
              </a:extLst>
            </p:cNvPr>
            <p:cNvSpPr/>
            <p:nvPr/>
          </p:nvSpPr>
          <p:spPr>
            <a:xfrm>
              <a:off x="4353115" y="3058572"/>
              <a:ext cx="9525" cy="916971"/>
            </a:xfrm>
            <a:custGeom>
              <a:avLst/>
              <a:gdLst>
                <a:gd name="connsiteX0" fmla="*/ 0 w 9525"/>
                <a:gd name="connsiteY0" fmla="*/ 0 h 916971"/>
                <a:gd name="connsiteX1" fmla="*/ 0 w 9525"/>
                <a:gd name="connsiteY1" fmla="*/ 916972 h 9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16971">
                  <a:moveTo>
                    <a:pt x="0" y="0"/>
                  </a:moveTo>
                  <a:lnTo>
                    <a:pt x="0" y="91697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xmlns="" id="{1251459C-E281-0E48-BA67-9C0B1AED6479}"/>
                </a:ext>
              </a:extLst>
            </p:cNvPr>
            <p:cNvSpPr/>
            <p:nvPr/>
          </p:nvSpPr>
          <p:spPr>
            <a:xfrm>
              <a:off x="6997255" y="2817495"/>
              <a:ext cx="841629" cy="241077"/>
            </a:xfrm>
            <a:custGeom>
              <a:avLst/>
              <a:gdLst>
                <a:gd name="connsiteX0" fmla="*/ 0 w 841629"/>
                <a:gd name="connsiteY0" fmla="*/ 0 h 241077"/>
                <a:gd name="connsiteX1" fmla="*/ 759333 w 841629"/>
                <a:gd name="connsiteY1" fmla="*/ 0 h 241077"/>
                <a:gd name="connsiteX2" fmla="*/ 841629 w 841629"/>
                <a:gd name="connsiteY2" fmla="*/ 241078 h 241077"/>
                <a:gd name="connsiteX3" fmla="*/ 0 w 841629"/>
                <a:gd name="connsiteY3" fmla="*/ 241078 h 241077"/>
                <a:gd name="connsiteX4" fmla="*/ 0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0" y="0"/>
                  </a:moveTo>
                  <a:lnTo>
                    <a:pt x="759333" y="0"/>
                  </a:lnTo>
                  <a:lnTo>
                    <a:pt x="841629" y="241078"/>
                  </a:lnTo>
                  <a:lnTo>
                    <a:pt x="0" y="2410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xmlns="" id="{A23554AA-7AFA-3840-B456-290F13F1CA6D}"/>
                </a:ext>
              </a:extLst>
            </p:cNvPr>
            <p:cNvSpPr/>
            <p:nvPr/>
          </p:nvSpPr>
          <p:spPr>
            <a:xfrm>
              <a:off x="4353115" y="2817495"/>
              <a:ext cx="841629" cy="241077"/>
            </a:xfrm>
            <a:custGeom>
              <a:avLst/>
              <a:gdLst>
                <a:gd name="connsiteX0" fmla="*/ 841629 w 841629"/>
                <a:gd name="connsiteY0" fmla="*/ 0 h 241077"/>
                <a:gd name="connsiteX1" fmla="*/ 82296 w 841629"/>
                <a:gd name="connsiteY1" fmla="*/ 0 h 241077"/>
                <a:gd name="connsiteX2" fmla="*/ 0 w 841629"/>
                <a:gd name="connsiteY2" fmla="*/ 241078 h 241077"/>
                <a:gd name="connsiteX3" fmla="*/ 841629 w 841629"/>
                <a:gd name="connsiteY3" fmla="*/ 241078 h 241077"/>
                <a:gd name="connsiteX4" fmla="*/ 841629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841629" y="0"/>
                  </a:moveTo>
                  <a:lnTo>
                    <a:pt x="82296" y="0"/>
                  </a:lnTo>
                  <a:lnTo>
                    <a:pt x="0" y="241078"/>
                  </a:lnTo>
                  <a:lnTo>
                    <a:pt x="841629" y="241078"/>
                  </a:lnTo>
                  <a:lnTo>
                    <a:pt x="841629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xmlns="" id="{E45B8CC3-D449-1741-B47E-3B451C53BEFD}"/>
                </a:ext>
              </a:extLst>
            </p:cNvPr>
            <p:cNvSpPr/>
            <p:nvPr/>
          </p:nvSpPr>
          <p:spPr>
            <a:xfrm>
              <a:off x="5724525" y="2648711"/>
              <a:ext cx="738377" cy="168783"/>
            </a:xfrm>
            <a:custGeom>
              <a:avLst/>
              <a:gdLst>
                <a:gd name="connsiteX0" fmla="*/ 738378 w 738377"/>
                <a:gd name="connsiteY0" fmla="*/ 164211 h 168783"/>
                <a:gd name="connsiteX1" fmla="*/ 684086 w 738377"/>
                <a:gd name="connsiteY1" fmla="*/ 115253 h 168783"/>
                <a:gd name="connsiteX2" fmla="*/ 614839 w 738377"/>
                <a:gd name="connsiteY2" fmla="*/ 67628 h 168783"/>
                <a:gd name="connsiteX3" fmla="*/ 493205 w 738377"/>
                <a:gd name="connsiteY3" fmla="*/ 16193 h 168783"/>
                <a:gd name="connsiteX4" fmla="*/ 371570 w 738377"/>
                <a:gd name="connsiteY4" fmla="*/ 0 h 168783"/>
                <a:gd name="connsiteX5" fmla="*/ 364903 w 738377"/>
                <a:gd name="connsiteY5" fmla="*/ 0 h 168783"/>
                <a:gd name="connsiteX6" fmla="*/ 250031 w 738377"/>
                <a:gd name="connsiteY6" fmla="*/ 16098 h 168783"/>
                <a:gd name="connsiteX7" fmla="*/ 128207 w 738377"/>
                <a:gd name="connsiteY7" fmla="*/ 67342 h 168783"/>
                <a:gd name="connsiteX8" fmla="*/ 58864 w 738377"/>
                <a:gd name="connsiteY8" fmla="*/ 114967 h 168783"/>
                <a:gd name="connsiteX9" fmla="*/ 0 w 738377"/>
                <a:gd name="connsiteY9" fmla="*/ 168783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377" h="168783">
                  <a:moveTo>
                    <a:pt x="738378" y="164211"/>
                  </a:moveTo>
                  <a:cubicBezTo>
                    <a:pt x="721262" y="146838"/>
                    <a:pt x="703126" y="130493"/>
                    <a:pt x="684086" y="115253"/>
                  </a:cubicBezTo>
                  <a:cubicBezTo>
                    <a:pt x="662197" y="97698"/>
                    <a:pt x="639061" y="81782"/>
                    <a:pt x="614839" y="67628"/>
                  </a:cubicBezTo>
                  <a:cubicBezTo>
                    <a:pt x="576767" y="45130"/>
                    <a:pt x="535867" y="27832"/>
                    <a:pt x="493205" y="16193"/>
                  </a:cubicBezTo>
                  <a:cubicBezTo>
                    <a:pt x="453562" y="5401"/>
                    <a:pt x="412652" y="-47"/>
                    <a:pt x="371570" y="0"/>
                  </a:cubicBezTo>
                  <a:lnTo>
                    <a:pt x="364903" y="0"/>
                  </a:lnTo>
                  <a:cubicBezTo>
                    <a:pt x="326088" y="515"/>
                    <a:pt x="287493" y="5925"/>
                    <a:pt x="250031" y="16098"/>
                  </a:cubicBezTo>
                  <a:cubicBezTo>
                    <a:pt x="207321" y="27670"/>
                    <a:pt x="166345" y="44911"/>
                    <a:pt x="128207" y="67342"/>
                  </a:cubicBezTo>
                  <a:cubicBezTo>
                    <a:pt x="103946" y="81477"/>
                    <a:pt x="80772" y="97403"/>
                    <a:pt x="58864" y="114967"/>
                  </a:cubicBezTo>
                  <a:cubicBezTo>
                    <a:pt x="38110" y="131626"/>
                    <a:pt x="18450" y="149600"/>
                    <a:pt x="0" y="168783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xmlns="" id="{CDA0A2F4-BB41-0C43-B94F-3F1AFEE3B58C}"/>
                </a:ext>
              </a:extLst>
            </p:cNvPr>
            <p:cNvSpPr/>
            <p:nvPr/>
          </p:nvSpPr>
          <p:spPr>
            <a:xfrm>
              <a:off x="5555265" y="2516981"/>
              <a:ext cx="1081468" cy="300513"/>
            </a:xfrm>
            <a:custGeom>
              <a:avLst/>
              <a:gdLst>
                <a:gd name="connsiteX0" fmla="*/ 0 w 1081468"/>
                <a:gd name="connsiteY0" fmla="*/ 300514 h 300513"/>
                <a:gd name="connsiteX1" fmla="*/ 532448 w 1081468"/>
                <a:gd name="connsiteY1" fmla="*/ 0 h 300513"/>
                <a:gd name="connsiteX2" fmla="*/ 591122 w 1081468"/>
                <a:gd name="connsiteY2" fmla="*/ 2096 h 300513"/>
                <a:gd name="connsiteX3" fmla="*/ 1081468 w 1081468"/>
                <a:gd name="connsiteY3" fmla="*/ 300514 h 30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468" h="300513">
                  <a:moveTo>
                    <a:pt x="0" y="300514"/>
                  </a:moveTo>
                  <a:cubicBezTo>
                    <a:pt x="16383" y="275272"/>
                    <a:pt x="199358" y="4477"/>
                    <a:pt x="532448" y="0"/>
                  </a:cubicBezTo>
                  <a:cubicBezTo>
                    <a:pt x="552545" y="0"/>
                    <a:pt x="572167" y="476"/>
                    <a:pt x="591122" y="2096"/>
                  </a:cubicBezTo>
                  <a:cubicBezTo>
                    <a:pt x="897636" y="27622"/>
                    <a:pt x="1067372" y="279559"/>
                    <a:pt x="1081468" y="300514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xmlns="" id="{8D2A46D1-0E83-D54E-A6B8-46092FFD62F3}"/>
                </a:ext>
              </a:extLst>
            </p:cNvPr>
            <p:cNvSpPr/>
            <p:nvPr/>
          </p:nvSpPr>
          <p:spPr>
            <a:xfrm>
              <a:off x="6276213" y="3975544"/>
              <a:ext cx="1562671" cy="263461"/>
            </a:xfrm>
            <a:custGeom>
              <a:avLst/>
              <a:gdLst>
                <a:gd name="connsiteX0" fmla="*/ 1562672 w 1562671"/>
                <a:gd name="connsiteY0" fmla="*/ 263462 h 263461"/>
                <a:gd name="connsiteX1" fmla="*/ 1562672 w 1562671"/>
                <a:gd name="connsiteY1" fmla="*/ 0 h 263461"/>
                <a:gd name="connsiteX2" fmla="*/ 360521 w 1562671"/>
                <a:gd name="connsiteY2" fmla="*/ 0 h 263461"/>
                <a:gd name="connsiteX3" fmla="*/ 70866 w 1562671"/>
                <a:gd name="connsiteY3" fmla="*/ 0 h 263461"/>
                <a:gd name="connsiteX4" fmla="*/ 0 w 1562671"/>
                <a:gd name="connsiteY4" fmla="*/ 0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71" h="263461">
                  <a:moveTo>
                    <a:pt x="1562672" y="263462"/>
                  </a:moveTo>
                  <a:lnTo>
                    <a:pt x="1562672" y="0"/>
                  </a:lnTo>
                  <a:lnTo>
                    <a:pt x="360521" y="0"/>
                  </a:lnTo>
                  <a:lnTo>
                    <a:pt x="70866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xmlns="" id="{89C77B69-7089-4A43-9596-3598AB8BF083}"/>
                </a:ext>
              </a:extLst>
            </p:cNvPr>
            <p:cNvSpPr/>
            <p:nvPr/>
          </p:nvSpPr>
          <p:spPr>
            <a:xfrm>
              <a:off x="4353115" y="3975544"/>
              <a:ext cx="1562671" cy="263461"/>
            </a:xfrm>
            <a:custGeom>
              <a:avLst/>
              <a:gdLst>
                <a:gd name="connsiteX0" fmla="*/ 1562672 w 1562671"/>
                <a:gd name="connsiteY0" fmla="*/ 0 h 263461"/>
                <a:gd name="connsiteX1" fmla="*/ 1491806 w 1562671"/>
                <a:gd name="connsiteY1" fmla="*/ 0 h 263461"/>
                <a:gd name="connsiteX2" fmla="*/ 1202150 w 1562671"/>
                <a:gd name="connsiteY2" fmla="*/ 0 h 263461"/>
                <a:gd name="connsiteX3" fmla="*/ 0 w 1562671"/>
                <a:gd name="connsiteY3" fmla="*/ 0 h 263461"/>
                <a:gd name="connsiteX4" fmla="*/ 0 w 1562671"/>
                <a:gd name="connsiteY4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71" h="263461">
                  <a:moveTo>
                    <a:pt x="1562672" y="0"/>
                  </a:moveTo>
                  <a:lnTo>
                    <a:pt x="1491806" y="0"/>
                  </a:lnTo>
                  <a:lnTo>
                    <a:pt x="1202150" y="0"/>
                  </a:lnTo>
                  <a:lnTo>
                    <a:pt x="0" y="0"/>
                  </a:lnTo>
                  <a:lnTo>
                    <a:pt x="0" y="26346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xmlns="" id="{56BC2849-DBE0-8F43-8BED-52D0731D2B60}"/>
                </a:ext>
              </a:extLst>
            </p:cNvPr>
            <p:cNvSpPr/>
            <p:nvPr/>
          </p:nvSpPr>
          <p:spPr>
            <a:xfrm>
              <a:off x="5915787" y="3784089"/>
              <a:ext cx="360426" cy="454535"/>
            </a:xfrm>
            <a:custGeom>
              <a:avLst/>
              <a:gdLst>
                <a:gd name="connsiteX0" fmla="*/ 0 w 360426"/>
                <a:gd name="connsiteY0" fmla="*/ 454535 h 454535"/>
                <a:gd name="connsiteX1" fmla="*/ 0 w 360426"/>
                <a:gd name="connsiteY1" fmla="*/ 40198 h 454535"/>
                <a:gd name="connsiteX2" fmla="*/ 360426 w 360426"/>
                <a:gd name="connsiteY2" fmla="*/ 40198 h 454535"/>
                <a:gd name="connsiteX3" fmla="*/ 360426 w 360426"/>
                <a:gd name="connsiteY3" fmla="*/ 454535 h 45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426" h="454535">
                  <a:moveTo>
                    <a:pt x="0" y="454535"/>
                  </a:moveTo>
                  <a:lnTo>
                    <a:pt x="0" y="40198"/>
                  </a:lnTo>
                  <a:cubicBezTo>
                    <a:pt x="114167" y="-13399"/>
                    <a:pt x="246259" y="-13399"/>
                    <a:pt x="360426" y="40198"/>
                  </a:cubicBezTo>
                  <a:lnTo>
                    <a:pt x="360426" y="45453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xmlns="" id="{66883643-109B-9A40-A812-E3D4EC6AF178}"/>
                </a:ext>
              </a:extLst>
            </p:cNvPr>
            <p:cNvSpPr/>
            <p:nvPr/>
          </p:nvSpPr>
          <p:spPr>
            <a:xfrm>
              <a:off x="5555265" y="2817495"/>
              <a:ext cx="1081468" cy="1421511"/>
            </a:xfrm>
            <a:custGeom>
              <a:avLst/>
              <a:gdLst>
                <a:gd name="connsiteX0" fmla="*/ 1081468 w 1081468"/>
                <a:gd name="connsiteY0" fmla="*/ 1421511 h 1421511"/>
                <a:gd name="connsiteX1" fmla="*/ 1081468 w 1081468"/>
                <a:gd name="connsiteY1" fmla="*/ 1158050 h 1421511"/>
                <a:gd name="connsiteX2" fmla="*/ 1081468 w 1081468"/>
                <a:gd name="connsiteY2" fmla="*/ 0 h 1421511"/>
                <a:gd name="connsiteX3" fmla="*/ 907637 w 1081468"/>
                <a:gd name="connsiteY3" fmla="*/ 0 h 1421511"/>
                <a:gd name="connsiteX4" fmla="*/ 866299 w 1081468"/>
                <a:gd name="connsiteY4" fmla="*/ 0 h 1421511"/>
                <a:gd name="connsiteX5" fmla="*/ 866299 w 1081468"/>
                <a:gd name="connsiteY5" fmla="*/ 68008 h 1421511"/>
                <a:gd name="connsiteX6" fmla="*/ 866299 w 1081468"/>
                <a:gd name="connsiteY6" fmla="*/ 174974 h 1421511"/>
                <a:gd name="connsiteX7" fmla="*/ 784098 w 1081468"/>
                <a:gd name="connsiteY7" fmla="*/ 174974 h 1421511"/>
                <a:gd name="connsiteX8" fmla="*/ 720947 w 1081468"/>
                <a:gd name="connsiteY8" fmla="*/ 174974 h 1421511"/>
                <a:gd name="connsiteX9" fmla="*/ 720947 w 1081468"/>
                <a:gd name="connsiteY9" fmla="*/ 189643 h 1421511"/>
                <a:gd name="connsiteX10" fmla="*/ 720947 w 1081468"/>
                <a:gd name="connsiteY10" fmla="*/ 311277 h 1421511"/>
                <a:gd name="connsiteX11" fmla="*/ 720947 w 1081468"/>
                <a:gd name="connsiteY11" fmla="*/ 432911 h 1421511"/>
                <a:gd name="connsiteX12" fmla="*/ 720947 w 1081468"/>
                <a:gd name="connsiteY12" fmla="*/ 554546 h 1421511"/>
                <a:gd name="connsiteX13" fmla="*/ 720947 w 1081468"/>
                <a:gd name="connsiteY13" fmla="*/ 676180 h 1421511"/>
                <a:gd name="connsiteX14" fmla="*/ 720947 w 1081468"/>
                <a:gd name="connsiteY14" fmla="*/ 773335 h 1421511"/>
                <a:gd name="connsiteX15" fmla="*/ 662464 w 1081468"/>
                <a:gd name="connsiteY15" fmla="*/ 773335 h 1421511"/>
                <a:gd name="connsiteX16" fmla="*/ 540830 w 1081468"/>
                <a:gd name="connsiteY16" fmla="*/ 773335 h 1421511"/>
                <a:gd name="connsiteX17" fmla="*/ 419291 w 1081468"/>
                <a:gd name="connsiteY17" fmla="*/ 773335 h 1421511"/>
                <a:gd name="connsiteX18" fmla="*/ 360521 w 1081468"/>
                <a:gd name="connsiteY18" fmla="*/ 773335 h 1421511"/>
                <a:gd name="connsiteX19" fmla="*/ 360521 w 1081468"/>
                <a:gd name="connsiteY19" fmla="*/ 676180 h 1421511"/>
                <a:gd name="connsiteX20" fmla="*/ 360521 w 1081468"/>
                <a:gd name="connsiteY20" fmla="*/ 554546 h 1421511"/>
                <a:gd name="connsiteX21" fmla="*/ 360521 w 1081468"/>
                <a:gd name="connsiteY21" fmla="*/ 432911 h 1421511"/>
                <a:gd name="connsiteX22" fmla="*/ 360521 w 1081468"/>
                <a:gd name="connsiteY22" fmla="*/ 311277 h 1421511"/>
                <a:gd name="connsiteX23" fmla="*/ 360521 w 1081468"/>
                <a:gd name="connsiteY23" fmla="*/ 189643 h 1421511"/>
                <a:gd name="connsiteX24" fmla="*/ 360521 w 1081468"/>
                <a:gd name="connsiteY24" fmla="*/ 174974 h 1421511"/>
                <a:gd name="connsiteX25" fmla="*/ 297656 w 1081468"/>
                <a:gd name="connsiteY25" fmla="*/ 174974 h 1421511"/>
                <a:gd name="connsiteX26" fmla="*/ 215170 w 1081468"/>
                <a:gd name="connsiteY26" fmla="*/ 174974 h 1421511"/>
                <a:gd name="connsiteX27" fmla="*/ 215170 w 1081468"/>
                <a:gd name="connsiteY27" fmla="*/ 68008 h 1421511"/>
                <a:gd name="connsiteX28" fmla="*/ 215170 w 1081468"/>
                <a:gd name="connsiteY28" fmla="*/ 0 h 1421511"/>
                <a:gd name="connsiteX29" fmla="*/ 169450 w 1081468"/>
                <a:gd name="connsiteY29" fmla="*/ 0 h 1421511"/>
                <a:gd name="connsiteX30" fmla="*/ 0 w 1081468"/>
                <a:gd name="connsiteY30" fmla="*/ 0 h 1421511"/>
                <a:gd name="connsiteX31" fmla="*/ 0 w 1081468"/>
                <a:gd name="connsiteY31" fmla="*/ 1158050 h 1421511"/>
                <a:gd name="connsiteX32" fmla="*/ 0 w 1081468"/>
                <a:gd name="connsiteY32" fmla="*/ 1421511 h 142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1468" h="1421511">
                  <a:moveTo>
                    <a:pt x="1081468" y="1421511"/>
                  </a:moveTo>
                  <a:lnTo>
                    <a:pt x="1081468" y="1158050"/>
                  </a:lnTo>
                  <a:lnTo>
                    <a:pt x="1081468" y="0"/>
                  </a:lnTo>
                  <a:lnTo>
                    <a:pt x="907637" y="0"/>
                  </a:lnTo>
                  <a:lnTo>
                    <a:pt x="866299" y="0"/>
                  </a:lnTo>
                  <a:lnTo>
                    <a:pt x="866299" y="68008"/>
                  </a:lnTo>
                  <a:lnTo>
                    <a:pt x="866299" y="174974"/>
                  </a:lnTo>
                  <a:lnTo>
                    <a:pt x="784098" y="174974"/>
                  </a:lnTo>
                  <a:lnTo>
                    <a:pt x="720947" y="174974"/>
                  </a:lnTo>
                  <a:lnTo>
                    <a:pt x="720947" y="189643"/>
                  </a:lnTo>
                  <a:lnTo>
                    <a:pt x="720947" y="311277"/>
                  </a:lnTo>
                  <a:lnTo>
                    <a:pt x="720947" y="432911"/>
                  </a:lnTo>
                  <a:lnTo>
                    <a:pt x="720947" y="554546"/>
                  </a:lnTo>
                  <a:lnTo>
                    <a:pt x="720947" y="676180"/>
                  </a:lnTo>
                  <a:lnTo>
                    <a:pt x="720947" y="773335"/>
                  </a:lnTo>
                  <a:lnTo>
                    <a:pt x="662464" y="773335"/>
                  </a:lnTo>
                  <a:lnTo>
                    <a:pt x="540830" y="773335"/>
                  </a:lnTo>
                  <a:lnTo>
                    <a:pt x="419291" y="773335"/>
                  </a:lnTo>
                  <a:lnTo>
                    <a:pt x="360521" y="773335"/>
                  </a:lnTo>
                  <a:lnTo>
                    <a:pt x="360521" y="676180"/>
                  </a:lnTo>
                  <a:lnTo>
                    <a:pt x="360521" y="554546"/>
                  </a:lnTo>
                  <a:lnTo>
                    <a:pt x="360521" y="432911"/>
                  </a:lnTo>
                  <a:lnTo>
                    <a:pt x="360521" y="311277"/>
                  </a:lnTo>
                  <a:lnTo>
                    <a:pt x="360521" y="189643"/>
                  </a:lnTo>
                  <a:lnTo>
                    <a:pt x="360521" y="174974"/>
                  </a:lnTo>
                  <a:lnTo>
                    <a:pt x="297656" y="174974"/>
                  </a:lnTo>
                  <a:lnTo>
                    <a:pt x="215170" y="174974"/>
                  </a:lnTo>
                  <a:lnTo>
                    <a:pt x="215170" y="68008"/>
                  </a:lnTo>
                  <a:lnTo>
                    <a:pt x="215170" y="0"/>
                  </a:lnTo>
                  <a:lnTo>
                    <a:pt x="169450" y="0"/>
                  </a:lnTo>
                  <a:lnTo>
                    <a:pt x="0" y="0"/>
                  </a:lnTo>
                  <a:lnTo>
                    <a:pt x="0" y="1158050"/>
                  </a:lnTo>
                  <a:lnTo>
                    <a:pt x="0" y="142151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xmlns="" id="{BB66368E-679F-8C4B-B927-7A501C76604D}"/>
                </a:ext>
              </a:extLst>
            </p:cNvPr>
            <p:cNvSpPr/>
            <p:nvPr/>
          </p:nvSpPr>
          <p:spPr>
            <a:xfrm>
              <a:off x="5844921" y="3975544"/>
              <a:ext cx="9525" cy="263461"/>
            </a:xfrm>
            <a:custGeom>
              <a:avLst/>
              <a:gdLst>
                <a:gd name="connsiteX0" fmla="*/ 0 w 9525"/>
                <a:gd name="connsiteY0" fmla="*/ 0 h 263461"/>
                <a:gd name="connsiteX1" fmla="*/ 0 w 9525"/>
                <a:gd name="connsiteY1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3461">
                  <a:moveTo>
                    <a:pt x="0" y="0"/>
                  </a:moveTo>
                  <a:lnTo>
                    <a:pt x="0" y="26346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xmlns="" id="{D9C8E350-AE7B-134F-BB9C-3B161B3E8EF3}"/>
                </a:ext>
              </a:extLst>
            </p:cNvPr>
            <p:cNvSpPr/>
            <p:nvPr/>
          </p:nvSpPr>
          <p:spPr>
            <a:xfrm>
              <a:off x="6347079" y="3975544"/>
              <a:ext cx="9525" cy="263461"/>
            </a:xfrm>
            <a:custGeom>
              <a:avLst/>
              <a:gdLst>
                <a:gd name="connsiteX0" fmla="*/ 0 w 9525"/>
                <a:gd name="connsiteY0" fmla="*/ 0 h 263461"/>
                <a:gd name="connsiteX1" fmla="*/ 0 w 9525"/>
                <a:gd name="connsiteY1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3461">
                  <a:moveTo>
                    <a:pt x="0" y="0"/>
                  </a:moveTo>
                  <a:lnTo>
                    <a:pt x="0" y="26346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xmlns="" id="{91148DB5-363A-1045-8DEE-C0615CA045B8}"/>
                </a:ext>
              </a:extLst>
            </p:cNvPr>
            <p:cNvSpPr/>
            <p:nvPr/>
          </p:nvSpPr>
          <p:spPr>
            <a:xfrm>
              <a:off x="6766179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xmlns="" id="{56DCCB87-D156-EE47-A7D8-07EFA0FAACB4}"/>
                </a:ext>
              </a:extLst>
            </p:cNvPr>
            <p:cNvSpPr/>
            <p:nvPr/>
          </p:nvSpPr>
          <p:spPr>
            <a:xfrm>
              <a:off x="6851427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xmlns="" id="{EBC11447-824C-A944-BE8D-2A50A8765DC5}"/>
                </a:ext>
              </a:extLst>
            </p:cNvPr>
            <p:cNvSpPr/>
            <p:nvPr/>
          </p:nvSpPr>
          <p:spPr>
            <a:xfrm>
              <a:off x="7121842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xmlns="" id="{2BEC1C9E-9003-BE4E-A5B2-CA7D3B097DDE}"/>
                </a:ext>
              </a:extLst>
            </p:cNvPr>
            <p:cNvSpPr/>
            <p:nvPr/>
          </p:nvSpPr>
          <p:spPr>
            <a:xfrm>
              <a:off x="7207091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xmlns="" id="{A57A6532-3487-054D-9B86-9CFCC14EBABA}"/>
                </a:ext>
              </a:extLst>
            </p:cNvPr>
            <p:cNvSpPr/>
            <p:nvPr/>
          </p:nvSpPr>
          <p:spPr>
            <a:xfrm>
              <a:off x="7477506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xmlns="" id="{BF025776-9CED-B64E-BA55-D256F3DC4CE6}"/>
                </a:ext>
              </a:extLst>
            </p:cNvPr>
            <p:cNvSpPr/>
            <p:nvPr/>
          </p:nvSpPr>
          <p:spPr>
            <a:xfrm>
              <a:off x="7562754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xmlns="" id="{8992277A-2E11-D44C-A734-BC936544894B}"/>
                </a:ext>
              </a:extLst>
            </p:cNvPr>
            <p:cNvSpPr/>
            <p:nvPr/>
          </p:nvSpPr>
          <p:spPr>
            <a:xfrm>
              <a:off x="6766179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xmlns="" id="{5EE0734D-9AE1-C545-9B1B-D91C70CE3458}"/>
                </a:ext>
              </a:extLst>
            </p:cNvPr>
            <p:cNvSpPr/>
            <p:nvPr/>
          </p:nvSpPr>
          <p:spPr>
            <a:xfrm>
              <a:off x="6851427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xmlns="" id="{65122FA8-60AD-4C44-8284-955CA019F0F8}"/>
                </a:ext>
              </a:extLst>
            </p:cNvPr>
            <p:cNvSpPr/>
            <p:nvPr/>
          </p:nvSpPr>
          <p:spPr>
            <a:xfrm>
              <a:off x="7121842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xmlns="" id="{DFEA9134-3741-1147-81A2-7D3523D660FB}"/>
                </a:ext>
              </a:extLst>
            </p:cNvPr>
            <p:cNvSpPr/>
            <p:nvPr/>
          </p:nvSpPr>
          <p:spPr>
            <a:xfrm>
              <a:off x="7207091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xmlns="" id="{F0125E91-F8D7-E74A-94DF-1343E9255B3F}"/>
                </a:ext>
              </a:extLst>
            </p:cNvPr>
            <p:cNvSpPr/>
            <p:nvPr/>
          </p:nvSpPr>
          <p:spPr>
            <a:xfrm>
              <a:off x="7477506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xmlns="" id="{9B316834-3512-654A-8F88-F0CBDC48FF0C}"/>
                </a:ext>
              </a:extLst>
            </p:cNvPr>
            <p:cNvSpPr/>
            <p:nvPr/>
          </p:nvSpPr>
          <p:spPr>
            <a:xfrm>
              <a:off x="7562754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xmlns="" id="{1BA967FE-A3EE-3949-9530-B46999B3D23A}"/>
                </a:ext>
              </a:extLst>
            </p:cNvPr>
            <p:cNvSpPr/>
            <p:nvPr/>
          </p:nvSpPr>
          <p:spPr>
            <a:xfrm>
              <a:off x="6766179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xmlns="" id="{3D93460A-0CC6-2141-AB35-88F060766AF7}"/>
                </a:ext>
              </a:extLst>
            </p:cNvPr>
            <p:cNvSpPr/>
            <p:nvPr/>
          </p:nvSpPr>
          <p:spPr>
            <a:xfrm>
              <a:off x="6851427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xmlns="" id="{83A5E011-05B1-3144-9EFE-EABADA7D7A14}"/>
                </a:ext>
              </a:extLst>
            </p:cNvPr>
            <p:cNvSpPr/>
            <p:nvPr/>
          </p:nvSpPr>
          <p:spPr>
            <a:xfrm>
              <a:off x="7121842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xmlns="" id="{010A287A-39AA-8A45-A7D7-6C8BCACAEDF0}"/>
                </a:ext>
              </a:extLst>
            </p:cNvPr>
            <p:cNvSpPr/>
            <p:nvPr/>
          </p:nvSpPr>
          <p:spPr>
            <a:xfrm>
              <a:off x="7207091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xmlns="" id="{9E822F30-5304-4640-AD63-7BE2B2231A82}"/>
                </a:ext>
              </a:extLst>
            </p:cNvPr>
            <p:cNvSpPr/>
            <p:nvPr/>
          </p:nvSpPr>
          <p:spPr>
            <a:xfrm>
              <a:off x="7477506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xmlns="" id="{A86A0B80-627A-C642-877A-344DD0F82E87}"/>
                </a:ext>
              </a:extLst>
            </p:cNvPr>
            <p:cNvSpPr/>
            <p:nvPr/>
          </p:nvSpPr>
          <p:spPr>
            <a:xfrm>
              <a:off x="7562754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xmlns="" id="{1CCAC811-411A-AF48-BC45-68F9A5D027CA}"/>
                </a:ext>
              </a:extLst>
            </p:cNvPr>
            <p:cNvSpPr/>
            <p:nvPr/>
          </p:nvSpPr>
          <p:spPr>
            <a:xfrm>
              <a:off x="6766179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xmlns="" id="{AFFA0AC7-2AF0-6B4E-8422-ED819CFF6D8F}"/>
                </a:ext>
              </a:extLst>
            </p:cNvPr>
            <p:cNvSpPr/>
            <p:nvPr/>
          </p:nvSpPr>
          <p:spPr>
            <a:xfrm>
              <a:off x="6851427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xmlns="" id="{8506264C-A521-FE4F-BD01-AC3E1437BD36}"/>
                </a:ext>
              </a:extLst>
            </p:cNvPr>
            <p:cNvSpPr/>
            <p:nvPr/>
          </p:nvSpPr>
          <p:spPr>
            <a:xfrm>
              <a:off x="7121842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xmlns="" id="{7B744B69-A380-F440-A761-57C7EF641BC6}"/>
                </a:ext>
              </a:extLst>
            </p:cNvPr>
            <p:cNvSpPr/>
            <p:nvPr/>
          </p:nvSpPr>
          <p:spPr>
            <a:xfrm>
              <a:off x="7207091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xmlns="" id="{91E30508-23BE-6D46-A35A-53E0080D7104}"/>
                </a:ext>
              </a:extLst>
            </p:cNvPr>
            <p:cNvSpPr/>
            <p:nvPr/>
          </p:nvSpPr>
          <p:spPr>
            <a:xfrm>
              <a:off x="7477506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xmlns="" id="{BEBB7AA5-42E5-E341-A1DC-93A77D27707A}"/>
                </a:ext>
              </a:extLst>
            </p:cNvPr>
            <p:cNvSpPr/>
            <p:nvPr/>
          </p:nvSpPr>
          <p:spPr>
            <a:xfrm>
              <a:off x="7562754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xmlns="" id="{9354A68B-3B48-A641-AA73-B8EC1AFAB1A6}"/>
                </a:ext>
              </a:extLst>
            </p:cNvPr>
            <p:cNvSpPr/>
            <p:nvPr/>
          </p:nvSpPr>
          <p:spPr>
            <a:xfrm>
              <a:off x="6766179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xmlns="" id="{6A455C79-66DC-4248-A04E-CAF95EB73A74}"/>
                </a:ext>
              </a:extLst>
            </p:cNvPr>
            <p:cNvSpPr/>
            <p:nvPr/>
          </p:nvSpPr>
          <p:spPr>
            <a:xfrm>
              <a:off x="6851427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xmlns="" id="{E620628D-C4F3-174B-B629-AC40CF8843C2}"/>
                </a:ext>
              </a:extLst>
            </p:cNvPr>
            <p:cNvSpPr/>
            <p:nvPr/>
          </p:nvSpPr>
          <p:spPr>
            <a:xfrm>
              <a:off x="7121842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xmlns="" id="{E9AC0B25-CC73-6744-8229-3F347A0D74B8}"/>
                </a:ext>
              </a:extLst>
            </p:cNvPr>
            <p:cNvSpPr/>
            <p:nvPr/>
          </p:nvSpPr>
          <p:spPr>
            <a:xfrm>
              <a:off x="7207091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xmlns="" id="{00A8C57E-260E-B74A-AB38-6E11970FD63B}"/>
                </a:ext>
              </a:extLst>
            </p:cNvPr>
            <p:cNvSpPr/>
            <p:nvPr/>
          </p:nvSpPr>
          <p:spPr>
            <a:xfrm>
              <a:off x="7477506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xmlns="" id="{567CC048-BD5F-8040-9980-B086864EE5D3}"/>
                </a:ext>
              </a:extLst>
            </p:cNvPr>
            <p:cNvSpPr/>
            <p:nvPr/>
          </p:nvSpPr>
          <p:spPr>
            <a:xfrm>
              <a:off x="7562754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xmlns="" id="{06070BC0-3A0F-834F-8C65-88BF79FCCE7F}"/>
                </a:ext>
              </a:extLst>
            </p:cNvPr>
            <p:cNvSpPr/>
            <p:nvPr/>
          </p:nvSpPr>
          <p:spPr>
            <a:xfrm>
              <a:off x="4616672" y="3144869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xmlns="" id="{1C31CF11-A0E0-E14F-87E1-1F9188B59DEB}"/>
                </a:ext>
              </a:extLst>
            </p:cNvPr>
            <p:cNvSpPr/>
            <p:nvPr/>
          </p:nvSpPr>
          <p:spPr>
            <a:xfrm>
              <a:off x="4702016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xmlns="" id="{66167803-8553-8A45-8D81-E9192531573D}"/>
                </a:ext>
              </a:extLst>
            </p:cNvPr>
            <p:cNvSpPr/>
            <p:nvPr/>
          </p:nvSpPr>
          <p:spPr>
            <a:xfrm>
              <a:off x="4972431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xmlns="" id="{5B1B95C9-85F6-7741-BEB4-05A5D77ABC59}"/>
                </a:ext>
              </a:extLst>
            </p:cNvPr>
            <p:cNvSpPr/>
            <p:nvPr/>
          </p:nvSpPr>
          <p:spPr>
            <a:xfrm>
              <a:off x="5057679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xmlns="" id="{A9A9468C-95C7-C744-9488-FDFFBAB272F3}"/>
                </a:ext>
              </a:extLst>
            </p:cNvPr>
            <p:cNvSpPr/>
            <p:nvPr/>
          </p:nvSpPr>
          <p:spPr>
            <a:xfrm>
              <a:off x="5328094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xmlns="" id="{3372FE32-A65D-0440-9090-091EFB06AFE5}"/>
                </a:ext>
              </a:extLst>
            </p:cNvPr>
            <p:cNvSpPr/>
            <p:nvPr/>
          </p:nvSpPr>
          <p:spPr>
            <a:xfrm>
              <a:off x="5413343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xmlns="" id="{161B4F22-4FB4-2D4E-9D64-B40BE71A4B73}"/>
                </a:ext>
              </a:extLst>
            </p:cNvPr>
            <p:cNvSpPr/>
            <p:nvPr/>
          </p:nvSpPr>
          <p:spPr>
            <a:xfrm>
              <a:off x="4616672" y="336889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xmlns="" id="{C576126C-C6C9-1E41-96BE-853EB70F4123}"/>
                </a:ext>
              </a:extLst>
            </p:cNvPr>
            <p:cNvSpPr/>
            <p:nvPr/>
          </p:nvSpPr>
          <p:spPr>
            <a:xfrm>
              <a:off x="4702016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xmlns="" id="{25B05B35-FE11-BF44-8F34-3949B808A4DA}"/>
                </a:ext>
              </a:extLst>
            </p:cNvPr>
            <p:cNvSpPr/>
            <p:nvPr/>
          </p:nvSpPr>
          <p:spPr>
            <a:xfrm>
              <a:off x="4972431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xmlns="" id="{3480E51F-7822-F940-9F93-14D62629EB25}"/>
                </a:ext>
              </a:extLst>
            </p:cNvPr>
            <p:cNvSpPr/>
            <p:nvPr/>
          </p:nvSpPr>
          <p:spPr>
            <a:xfrm>
              <a:off x="5057679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xmlns="" id="{0D2CE0C5-CF5A-1E45-A7D2-4B5D22AFACEC}"/>
                </a:ext>
              </a:extLst>
            </p:cNvPr>
            <p:cNvSpPr/>
            <p:nvPr/>
          </p:nvSpPr>
          <p:spPr>
            <a:xfrm>
              <a:off x="5328094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xmlns="" id="{68BE9976-2836-B549-85EE-FF07E872B4B4}"/>
                </a:ext>
              </a:extLst>
            </p:cNvPr>
            <p:cNvSpPr/>
            <p:nvPr/>
          </p:nvSpPr>
          <p:spPr>
            <a:xfrm>
              <a:off x="5413343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xmlns="" id="{3382A080-4B6F-6545-8721-6ED3E075D7DF}"/>
                </a:ext>
              </a:extLst>
            </p:cNvPr>
            <p:cNvSpPr/>
            <p:nvPr/>
          </p:nvSpPr>
          <p:spPr>
            <a:xfrm>
              <a:off x="4616672" y="3592830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xmlns="" id="{82965C6F-6634-2448-B5AC-89ECF2E89084}"/>
                </a:ext>
              </a:extLst>
            </p:cNvPr>
            <p:cNvSpPr/>
            <p:nvPr/>
          </p:nvSpPr>
          <p:spPr>
            <a:xfrm>
              <a:off x="4702016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xmlns="" id="{E237CD27-FB19-E843-BB9F-4DEA89036E0E}"/>
                </a:ext>
              </a:extLst>
            </p:cNvPr>
            <p:cNvSpPr/>
            <p:nvPr/>
          </p:nvSpPr>
          <p:spPr>
            <a:xfrm>
              <a:off x="4972431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xmlns="" id="{4C506824-826B-0E45-AF8E-604FE22A67E6}"/>
                </a:ext>
              </a:extLst>
            </p:cNvPr>
            <p:cNvSpPr/>
            <p:nvPr/>
          </p:nvSpPr>
          <p:spPr>
            <a:xfrm>
              <a:off x="5057679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xmlns="" id="{CA9CA19E-FD78-A441-BE5E-9FEA47BA881E}"/>
                </a:ext>
              </a:extLst>
            </p:cNvPr>
            <p:cNvSpPr/>
            <p:nvPr/>
          </p:nvSpPr>
          <p:spPr>
            <a:xfrm>
              <a:off x="5328094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xmlns="" id="{E626D400-067E-C046-8A5B-0138B1EC79D9}"/>
                </a:ext>
              </a:extLst>
            </p:cNvPr>
            <p:cNvSpPr/>
            <p:nvPr/>
          </p:nvSpPr>
          <p:spPr>
            <a:xfrm>
              <a:off x="5413343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xmlns="" id="{42CD4EAD-B757-BD4E-91C5-A88F0BE62C13}"/>
                </a:ext>
              </a:extLst>
            </p:cNvPr>
            <p:cNvSpPr/>
            <p:nvPr/>
          </p:nvSpPr>
          <p:spPr>
            <a:xfrm>
              <a:off x="4616672" y="3816858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xmlns="" id="{7892C787-F80A-EA4E-8ED2-1991943DE03C}"/>
                </a:ext>
              </a:extLst>
            </p:cNvPr>
            <p:cNvSpPr/>
            <p:nvPr/>
          </p:nvSpPr>
          <p:spPr>
            <a:xfrm>
              <a:off x="4702016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xmlns="" id="{6D9C3833-27C5-1342-9613-05A43FAEEE7E}"/>
                </a:ext>
              </a:extLst>
            </p:cNvPr>
            <p:cNvSpPr/>
            <p:nvPr/>
          </p:nvSpPr>
          <p:spPr>
            <a:xfrm>
              <a:off x="4972431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xmlns="" id="{11531C0E-549B-DD45-9FAA-B4E7B823929C}"/>
                </a:ext>
              </a:extLst>
            </p:cNvPr>
            <p:cNvSpPr/>
            <p:nvPr/>
          </p:nvSpPr>
          <p:spPr>
            <a:xfrm>
              <a:off x="5057679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xmlns="" id="{BB4B203C-EBB7-6D49-B819-91A71B088E12}"/>
                </a:ext>
              </a:extLst>
            </p:cNvPr>
            <p:cNvSpPr/>
            <p:nvPr/>
          </p:nvSpPr>
          <p:spPr>
            <a:xfrm>
              <a:off x="5328094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xmlns="" id="{C5120901-319A-4E43-BC26-010C71F19B8B}"/>
                </a:ext>
              </a:extLst>
            </p:cNvPr>
            <p:cNvSpPr/>
            <p:nvPr/>
          </p:nvSpPr>
          <p:spPr>
            <a:xfrm>
              <a:off x="5413343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xmlns="" id="{04B237C5-42E6-A444-A13D-F6AA7F17F672}"/>
                </a:ext>
              </a:extLst>
            </p:cNvPr>
            <p:cNvSpPr/>
            <p:nvPr/>
          </p:nvSpPr>
          <p:spPr>
            <a:xfrm>
              <a:off x="4616672" y="405374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xmlns="" id="{7CE0AE4A-F5A5-AF4A-9A14-EEEC9F4533BD}"/>
                </a:ext>
              </a:extLst>
            </p:cNvPr>
            <p:cNvSpPr/>
            <p:nvPr/>
          </p:nvSpPr>
          <p:spPr>
            <a:xfrm>
              <a:off x="4702016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xmlns="" id="{65B5456F-3BC2-274D-B79D-A4B0C6FBE10E}"/>
                </a:ext>
              </a:extLst>
            </p:cNvPr>
            <p:cNvSpPr/>
            <p:nvPr/>
          </p:nvSpPr>
          <p:spPr>
            <a:xfrm>
              <a:off x="4972431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xmlns="" id="{9216E9AC-405A-134B-935D-924ABB00BEA0}"/>
                </a:ext>
              </a:extLst>
            </p:cNvPr>
            <p:cNvSpPr/>
            <p:nvPr/>
          </p:nvSpPr>
          <p:spPr>
            <a:xfrm>
              <a:off x="5057679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xmlns="" id="{8384FB6B-E4B0-364A-9A0E-1D0CD9CB560E}"/>
                </a:ext>
              </a:extLst>
            </p:cNvPr>
            <p:cNvSpPr/>
            <p:nvPr/>
          </p:nvSpPr>
          <p:spPr>
            <a:xfrm>
              <a:off x="5328094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xmlns="" id="{874B4BF2-2640-7947-BB64-DFD931F0C2FB}"/>
                </a:ext>
              </a:extLst>
            </p:cNvPr>
            <p:cNvSpPr/>
            <p:nvPr/>
          </p:nvSpPr>
          <p:spPr>
            <a:xfrm>
              <a:off x="5413343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xmlns="" id="{E6BAA9B4-812A-104D-8C40-A8F13BD97CB7}"/>
                </a:ext>
              </a:extLst>
            </p:cNvPr>
            <p:cNvSpPr/>
            <p:nvPr/>
          </p:nvSpPr>
          <p:spPr>
            <a:xfrm>
              <a:off x="6408420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xmlns="" id="{3AE668C9-4637-7548-91BB-E28E722F59BD}"/>
                </a:ext>
              </a:extLst>
            </p:cNvPr>
            <p:cNvSpPr/>
            <p:nvPr/>
          </p:nvSpPr>
          <p:spPr>
            <a:xfrm>
              <a:off x="6493668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xmlns="" id="{CF1612FE-5B82-B14E-B9CF-D532E60D40FE}"/>
                </a:ext>
              </a:extLst>
            </p:cNvPr>
            <p:cNvSpPr/>
            <p:nvPr/>
          </p:nvSpPr>
          <p:spPr>
            <a:xfrm>
              <a:off x="6408420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xmlns="" id="{E0620BB0-7637-C147-96F6-A932C7DF1EE3}"/>
                </a:ext>
              </a:extLst>
            </p:cNvPr>
            <p:cNvSpPr/>
            <p:nvPr/>
          </p:nvSpPr>
          <p:spPr>
            <a:xfrm>
              <a:off x="6493668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xmlns="" id="{31DB9759-7FCB-6F47-BE19-68B4F92D25F0}"/>
                </a:ext>
              </a:extLst>
            </p:cNvPr>
            <p:cNvSpPr/>
            <p:nvPr/>
          </p:nvSpPr>
          <p:spPr>
            <a:xfrm>
              <a:off x="6408420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xmlns="" id="{301FE144-DFC8-9448-9F53-42CBE8CC2FD8}"/>
                </a:ext>
              </a:extLst>
            </p:cNvPr>
            <p:cNvSpPr/>
            <p:nvPr/>
          </p:nvSpPr>
          <p:spPr>
            <a:xfrm>
              <a:off x="6493668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xmlns="" id="{DAA00772-8DFA-8843-BEFA-3AEB4B93ED33}"/>
                </a:ext>
              </a:extLst>
            </p:cNvPr>
            <p:cNvSpPr/>
            <p:nvPr/>
          </p:nvSpPr>
          <p:spPr>
            <a:xfrm>
              <a:off x="6408420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xmlns="" id="{F10873A5-C3BC-1A48-8F3E-0D3859BE8007}"/>
                </a:ext>
              </a:extLst>
            </p:cNvPr>
            <p:cNvSpPr/>
            <p:nvPr/>
          </p:nvSpPr>
          <p:spPr>
            <a:xfrm>
              <a:off x="6493668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xmlns="" id="{35771212-BE64-7541-B481-4640707DBF3B}"/>
                </a:ext>
              </a:extLst>
            </p:cNvPr>
            <p:cNvSpPr/>
            <p:nvPr/>
          </p:nvSpPr>
          <p:spPr>
            <a:xfrm>
              <a:off x="5670232" y="3151346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xmlns="" id="{3B63FC82-E0CB-104D-9A95-49448F1439E8}"/>
                </a:ext>
              </a:extLst>
            </p:cNvPr>
            <p:cNvSpPr/>
            <p:nvPr/>
          </p:nvSpPr>
          <p:spPr>
            <a:xfrm>
              <a:off x="5755576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xmlns="" id="{8AB77BC8-6F72-2B45-8F19-B3025F263AD4}"/>
                </a:ext>
              </a:extLst>
            </p:cNvPr>
            <p:cNvSpPr/>
            <p:nvPr/>
          </p:nvSpPr>
          <p:spPr>
            <a:xfrm>
              <a:off x="5670232" y="3375374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xmlns="" id="{7231AE04-DBF4-4E45-B6F9-000235D16381}"/>
                </a:ext>
              </a:extLst>
            </p:cNvPr>
            <p:cNvSpPr/>
            <p:nvPr/>
          </p:nvSpPr>
          <p:spPr>
            <a:xfrm>
              <a:off x="5755576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xmlns="" id="{4A16A3CA-723C-1744-AD59-CADD63DAADF2}"/>
                </a:ext>
              </a:extLst>
            </p:cNvPr>
            <p:cNvSpPr/>
            <p:nvPr/>
          </p:nvSpPr>
          <p:spPr>
            <a:xfrm>
              <a:off x="5670232" y="3599307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xmlns="" id="{CED4395D-7D22-5B42-9E79-21A3918AE019}"/>
                </a:ext>
              </a:extLst>
            </p:cNvPr>
            <p:cNvSpPr/>
            <p:nvPr/>
          </p:nvSpPr>
          <p:spPr>
            <a:xfrm>
              <a:off x="5755576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xmlns="" id="{454D0F15-150D-A44A-8318-95407F0A8391}"/>
                </a:ext>
              </a:extLst>
            </p:cNvPr>
            <p:cNvSpPr/>
            <p:nvPr/>
          </p:nvSpPr>
          <p:spPr>
            <a:xfrm>
              <a:off x="5670232" y="3823335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xmlns="" id="{1B7ECAF5-2B53-534E-BCF5-1EF4A89F9D84}"/>
                </a:ext>
              </a:extLst>
            </p:cNvPr>
            <p:cNvSpPr/>
            <p:nvPr/>
          </p:nvSpPr>
          <p:spPr>
            <a:xfrm>
              <a:off x="5755576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xmlns="" id="{17B8C58D-7014-FF40-B322-47D3D8F393DC}"/>
                </a:ext>
              </a:extLst>
            </p:cNvPr>
            <p:cNvSpPr/>
            <p:nvPr/>
          </p:nvSpPr>
          <p:spPr>
            <a:xfrm>
              <a:off x="6036468" y="2524125"/>
              <a:ext cx="119062" cy="119157"/>
            </a:xfrm>
            <a:custGeom>
              <a:avLst/>
              <a:gdLst>
                <a:gd name="connsiteX0" fmla="*/ 109538 w 119062"/>
                <a:gd name="connsiteY0" fmla="*/ 0 h 119157"/>
                <a:gd name="connsiteX1" fmla="*/ 119063 w 119062"/>
                <a:gd name="connsiteY1" fmla="*/ 9525 h 119157"/>
                <a:gd name="connsiteX2" fmla="*/ 119063 w 119062"/>
                <a:gd name="connsiteY2" fmla="*/ 109633 h 119157"/>
                <a:gd name="connsiteX3" fmla="*/ 109538 w 119062"/>
                <a:gd name="connsiteY3" fmla="*/ 119158 h 119157"/>
                <a:gd name="connsiteX4" fmla="*/ 9525 w 119062"/>
                <a:gd name="connsiteY4" fmla="*/ 119158 h 119157"/>
                <a:gd name="connsiteX5" fmla="*/ 0 w 119062"/>
                <a:gd name="connsiteY5" fmla="*/ 109633 h 119157"/>
                <a:gd name="connsiteX6" fmla="*/ 0 w 119062"/>
                <a:gd name="connsiteY6" fmla="*/ 9525 h 119157"/>
                <a:gd name="connsiteX7" fmla="*/ 9525 w 119062"/>
                <a:gd name="connsiteY7" fmla="*/ 0 h 1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062" h="119157">
                  <a:moveTo>
                    <a:pt x="109538" y="0"/>
                  </a:moveTo>
                  <a:cubicBezTo>
                    <a:pt x="114795" y="0"/>
                    <a:pt x="119063" y="4267"/>
                    <a:pt x="119063" y="9525"/>
                  </a:cubicBezTo>
                  <a:lnTo>
                    <a:pt x="119063" y="109633"/>
                  </a:lnTo>
                  <a:cubicBezTo>
                    <a:pt x="119063" y="114891"/>
                    <a:pt x="114795" y="119158"/>
                    <a:pt x="109538" y="119158"/>
                  </a:cubicBezTo>
                  <a:lnTo>
                    <a:pt x="9525" y="119158"/>
                  </a:lnTo>
                  <a:cubicBezTo>
                    <a:pt x="4267" y="119158"/>
                    <a:pt x="0" y="114891"/>
                    <a:pt x="0" y="109633"/>
                  </a:cubicBezTo>
                  <a:lnTo>
                    <a:pt x="0" y="9525"/>
                  </a:lnTo>
                  <a:cubicBezTo>
                    <a:pt x="0" y="4267"/>
                    <a:pt x="4267" y="0"/>
                    <a:pt x="9525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xmlns="" id="{824E032C-7B84-014E-A337-D927AC53462F}"/>
                </a:ext>
              </a:extLst>
            </p:cNvPr>
            <p:cNvSpPr/>
            <p:nvPr/>
          </p:nvSpPr>
          <p:spPr>
            <a:xfrm>
              <a:off x="4254150" y="4239006"/>
              <a:ext cx="3683698" cy="102012"/>
            </a:xfrm>
            <a:custGeom>
              <a:avLst/>
              <a:gdLst>
                <a:gd name="connsiteX0" fmla="*/ 98965 w 3683698"/>
                <a:gd name="connsiteY0" fmla="*/ 0 h 102012"/>
                <a:gd name="connsiteX1" fmla="*/ 0 w 3683698"/>
                <a:gd name="connsiteY1" fmla="*/ 0 h 102012"/>
                <a:gd name="connsiteX2" fmla="*/ 0 w 3683698"/>
                <a:gd name="connsiteY2" fmla="*/ 102013 h 102012"/>
                <a:gd name="connsiteX3" fmla="*/ 3683699 w 3683698"/>
                <a:gd name="connsiteY3" fmla="*/ 102013 h 102012"/>
                <a:gd name="connsiteX4" fmla="*/ 3683699 w 3683698"/>
                <a:gd name="connsiteY4" fmla="*/ 0 h 102012"/>
                <a:gd name="connsiteX5" fmla="*/ 3584734 w 3683698"/>
                <a:gd name="connsiteY5" fmla="*/ 0 h 102012"/>
                <a:gd name="connsiteX6" fmla="*/ 2382584 w 3683698"/>
                <a:gd name="connsiteY6" fmla="*/ 0 h 102012"/>
                <a:gd name="connsiteX7" fmla="*/ 2092928 w 3683698"/>
                <a:gd name="connsiteY7" fmla="*/ 0 h 102012"/>
                <a:gd name="connsiteX8" fmla="*/ 2022062 w 3683698"/>
                <a:gd name="connsiteY8" fmla="*/ 0 h 102012"/>
                <a:gd name="connsiteX9" fmla="*/ 1661636 w 3683698"/>
                <a:gd name="connsiteY9" fmla="*/ 0 h 102012"/>
                <a:gd name="connsiteX10" fmla="*/ 1590770 w 3683698"/>
                <a:gd name="connsiteY10" fmla="*/ 0 h 102012"/>
                <a:gd name="connsiteX11" fmla="*/ 1301115 w 3683698"/>
                <a:gd name="connsiteY11" fmla="*/ 0 h 102012"/>
                <a:gd name="connsiteX12" fmla="*/ 98965 w 3683698"/>
                <a:gd name="connsiteY12" fmla="*/ 0 h 10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3698" h="102012">
                  <a:moveTo>
                    <a:pt x="98965" y="0"/>
                  </a:moveTo>
                  <a:lnTo>
                    <a:pt x="0" y="0"/>
                  </a:lnTo>
                  <a:lnTo>
                    <a:pt x="0" y="102013"/>
                  </a:lnTo>
                  <a:lnTo>
                    <a:pt x="3683699" y="102013"/>
                  </a:lnTo>
                  <a:lnTo>
                    <a:pt x="3683699" y="0"/>
                  </a:lnTo>
                  <a:lnTo>
                    <a:pt x="3584734" y="0"/>
                  </a:lnTo>
                  <a:lnTo>
                    <a:pt x="2382584" y="0"/>
                  </a:lnTo>
                  <a:lnTo>
                    <a:pt x="2092928" y="0"/>
                  </a:lnTo>
                  <a:lnTo>
                    <a:pt x="2022062" y="0"/>
                  </a:lnTo>
                  <a:lnTo>
                    <a:pt x="1661636" y="0"/>
                  </a:lnTo>
                  <a:lnTo>
                    <a:pt x="1590770" y="0"/>
                  </a:lnTo>
                  <a:lnTo>
                    <a:pt x="1301115" y="0"/>
                  </a:lnTo>
                  <a:lnTo>
                    <a:pt x="98965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xmlns="" id="{664B607F-C271-4242-BDF3-9EB44068B3E3}"/>
                </a:ext>
              </a:extLst>
            </p:cNvPr>
            <p:cNvSpPr/>
            <p:nvPr/>
          </p:nvSpPr>
          <p:spPr>
            <a:xfrm>
              <a:off x="5852921" y="2716244"/>
              <a:ext cx="9525" cy="276225"/>
            </a:xfrm>
            <a:custGeom>
              <a:avLst/>
              <a:gdLst>
                <a:gd name="connsiteX0" fmla="*/ 0 w 9525"/>
                <a:gd name="connsiteY0" fmla="*/ 0 h 276225"/>
                <a:gd name="connsiteX1" fmla="*/ 0 w 9525"/>
                <a:gd name="connsiteY1" fmla="*/ 47720 h 276225"/>
                <a:gd name="connsiteX2" fmla="*/ 0 w 9525"/>
                <a:gd name="connsiteY2" fmla="*/ 169259 h 276225"/>
                <a:gd name="connsiteX3" fmla="*/ 0 w 9525"/>
                <a:gd name="connsiteY3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76225">
                  <a:moveTo>
                    <a:pt x="0" y="0"/>
                  </a:moveTo>
                  <a:lnTo>
                    <a:pt x="0" y="47720"/>
                  </a:lnTo>
                  <a:lnTo>
                    <a:pt x="0" y="169259"/>
                  </a:lnTo>
                  <a:lnTo>
                    <a:pt x="0" y="27622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xmlns="" id="{E617FA96-2BF5-B341-8BDD-CC726E9EAD91}"/>
                </a:ext>
              </a:extLst>
            </p:cNvPr>
            <p:cNvSpPr/>
            <p:nvPr/>
          </p:nvSpPr>
          <p:spPr>
            <a:xfrm>
              <a:off x="5974556" y="2664809"/>
              <a:ext cx="9525" cy="926020"/>
            </a:xfrm>
            <a:custGeom>
              <a:avLst/>
              <a:gdLst>
                <a:gd name="connsiteX0" fmla="*/ 0 w 9525"/>
                <a:gd name="connsiteY0" fmla="*/ 0 h 926020"/>
                <a:gd name="connsiteX1" fmla="*/ 0 w 9525"/>
                <a:gd name="connsiteY1" fmla="*/ 99155 h 926020"/>
                <a:gd name="connsiteX2" fmla="*/ 0 w 9525"/>
                <a:gd name="connsiteY2" fmla="*/ 220694 h 926020"/>
                <a:gd name="connsiteX3" fmla="*/ 0 w 9525"/>
                <a:gd name="connsiteY3" fmla="*/ 342329 h 926020"/>
                <a:gd name="connsiteX4" fmla="*/ 0 w 9525"/>
                <a:gd name="connsiteY4" fmla="*/ 463963 h 926020"/>
                <a:gd name="connsiteX5" fmla="*/ 0 w 9525"/>
                <a:gd name="connsiteY5" fmla="*/ 585597 h 926020"/>
                <a:gd name="connsiteX6" fmla="*/ 0 w 9525"/>
                <a:gd name="connsiteY6" fmla="*/ 707231 h 926020"/>
                <a:gd name="connsiteX7" fmla="*/ 0 w 9525"/>
                <a:gd name="connsiteY7" fmla="*/ 828866 h 926020"/>
                <a:gd name="connsiteX8" fmla="*/ 0 w 9525"/>
                <a:gd name="connsiteY8" fmla="*/ 926020 h 92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26020">
                  <a:moveTo>
                    <a:pt x="0" y="0"/>
                  </a:moveTo>
                  <a:lnTo>
                    <a:pt x="0" y="99155"/>
                  </a:lnTo>
                  <a:lnTo>
                    <a:pt x="0" y="220694"/>
                  </a:lnTo>
                  <a:lnTo>
                    <a:pt x="0" y="342329"/>
                  </a:lnTo>
                  <a:lnTo>
                    <a:pt x="0" y="463963"/>
                  </a:lnTo>
                  <a:lnTo>
                    <a:pt x="0" y="585597"/>
                  </a:lnTo>
                  <a:lnTo>
                    <a:pt x="0" y="707231"/>
                  </a:lnTo>
                  <a:lnTo>
                    <a:pt x="0" y="828866"/>
                  </a:lnTo>
                  <a:lnTo>
                    <a:pt x="0" y="926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xmlns="" id="{1B0A6BC0-AAF6-7343-BA2F-73B8C2F59082}"/>
                </a:ext>
              </a:extLst>
            </p:cNvPr>
            <p:cNvSpPr/>
            <p:nvPr/>
          </p:nvSpPr>
          <p:spPr>
            <a:xfrm>
              <a:off x="6096095" y="2642330"/>
              <a:ext cx="9525" cy="948499"/>
            </a:xfrm>
            <a:custGeom>
              <a:avLst/>
              <a:gdLst>
                <a:gd name="connsiteX0" fmla="*/ 0 w 9525"/>
                <a:gd name="connsiteY0" fmla="*/ 0 h 948499"/>
                <a:gd name="connsiteX1" fmla="*/ 0 w 9525"/>
                <a:gd name="connsiteY1" fmla="*/ 857 h 948499"/>
                <a:gd name="connsiteX2" fmla="*/ 0 w 9525"/>
                <a:gd name="connsiteY2" fmla="*/ 6287 h 948499"/>
                <a:gd name="connsiteX3" fmla="*/ 0 w 9525"/>
                <a:gd name="connsiteY3" fmla="*/ 121634 h 948499"/>
                <a:gd name="connsiteX4" fmla="*/ 0 w 9525"/>
                <a:gd name="connsiteY4" fmla="*/ 243173 h 948499"/>
                <a:gd name="connsiteX5" fmla="*/ 0 w 9525"/>
                <a:gd name="connsiteY5" fmla="*/ 364808 h 948499"/>
                <a:gd name="connsiteX6" fmla="*/ 0 w 9525"/>
                <a:gd name="connsiteY6" fmla="*/ 486442 h 948499"/>
                <a:gd name="connsiteX7" fmla="*/ 0 w 9525"/>
                <a:gd name="connsiteY7" fmla="*/ 608076 h 948499"/>
                <a:gd name="connsiteX8" fmla="*/ 0 w 9525"/>
                <a:gd name="connsiteY8" fmla="*/ 729710 h 948499"/>
                <a:gd name="connsiteX9" fmla="*/ 0 w 9525"/>
                <a:gd name="connsiteY9" fmla="*/ 851345 h 948499"/>
                <a:gd name="connsiteX10" fmla="*/ 0 w 9525"/>
                <a:gd name="connsiteY10" fmla="*/ 948499 h 94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" h="948499">
                  <a:moveTo>
                    <a:pt x="0" y="0"/>
                  </a:moveTo>
                  <a:lnTo>
                    <a:pt x="0" y="857"/>
                  </a:lnTo>
                  <a:lnTo>
                    <a:pt x="0" y="6287"/>
                  </a:lnTo>
                  <a:lnTo>
                    <a:pt x="0" y="121634"/>
                  </a:lnTo>
                  <a:lnTo>
                    <a:pt x="0" y="243173"/>
                  </a:lnTo>
                  <a:lnTo>
                    <a:pt x="0" y="364808"/>
                  </a:lnTo>
                  <a:lnTo>
                    <a:pt x="0" y="486442"/>
                  </a:lnTo>
                  <a:lnTo>
                    <a:pt x="0" y="608076"/>
                  </a:lnTo>
                  <a:lnTo>
                    <a:pt x="0" y="729710"/>
                  </a:lnTo>
                  <a:lnTo>
                    <a:pt x="0" y="851345"/>
                  </a:lnTo>
                  <a:lnTo>
                    <a:pt x="0" y="94849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xmlns="" id="{DAB98C4C-8405-8F4C-9FA8-DE769B831280}"/>
                </a:ext>
              </a:extLst>
            </p:cNvPr>
            <p:cNvSpPr/>
            <p:nvPr/>
          </p:nvSpPr>
          <p:spPr>
            <a:xfrm>
              <a:off x="6217729" y="2664809"/>
              <a:ext cx="9525" cy="926020"/>
            </a:xfrm>
            <a:custGeom>
              <a:avLst/>
              <a:gdLst>
                <a:gd name="connsiteX0" fmla="*/ 0 w 9525"/>
                <a:gd name="connsiteY0" fmla="*/ 0 h 926020"/>
                <a:gd name="connsiteX1" fmla="*/ 0 w 9525"/>
                <a:gd name="connsiteY1" fmla="*/ 99155 h 926020"/>
                <a:gd name="connsiteX2" fmla="*/ 0 w 9525"/>
                <a:gd name="connsiteY2" fmla="*/ 220694 h 926020"/>
                <a:gd name="connsiteX3" fmla="*/ 0 w 9525"/>
                <a:gd name="connsiteY3" fmla="*/ 342329 h 926020"/>
                <a:gd name="connsiteX4" fmla="*/ 0 w 9525"/>
                <a:gd name="connsiteY4" fmla="*/ 463963 h 926020"/>
                <a:gd name="connsiteX5" fmla="*/ 0 w 9525"/>
                <a:gd name="connsiteY5" fmla="*/ 585597 h 926020"/>
                <a:gd name="connsiteX6" fmla="*/ 0 w 9525"/>
                <a:gd name="connsiteY6" fmla="*/ 707231 h 926020"/>
                <a:gd name="connsiteX7" fmla="*/ 0 w 9525"/>
                <a:gd name="connsiteY7" fmla="*/ 828866 h 926020"/>
                <a:gd name="connsiteX8" fmla="*/ 0 w 9525"/>
                <a:gd name="connsiteY8" fmla="*/ 926020 h 92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26020">
                  <a:moveTo>
                    <a:pt x="0" y="0"/>
                  </a:moveTo>
                  <a:lnTo>
                    <a:pt x="0" y="99155"/>
                  </a:lnTo>
                  <a:lnTo>
                    <a:pt x="0" y="220694"/>
                  </a:lnTo>
                  <a:lnTo>
                    <a:pt x="0" y="342329"/>
                  </a:lnTo>
                  <a:lnTo>
                    <a:pt x="0" y="463963"/>
                  </a:lnTo>
                  <a:lnTo>
                    <a:pt x="0" y="585597"/>
                  </a:lnTo>
                  <a:lnTo>
                    <a:pt x="0" y="707231"/>
                  </a:lnTo>
                  <a:lnTo>
                    <a:pt x="0" y="828866"/>
                  </a:lnTo>
                  <a:lnTo>
                    <a:pt x="0" y="926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xmlns="" id="{CAC6AD85-B263-0A40-9A5B-4AB678C263DE}"/>
                </a:ext>
              </a:extLst>
            </p:cNvPr>
            <p:cNvSpPr/>
            <p:nvPr/>
          </p:nvSpPr>
          <p:spPr>
            <a:xfrm>
              <a:off x="6339363" y="2716244"/>
              <a:ext cx="9525" cy="276225"/>
            </a:xfrm>
            <a:custGeom>
              <a:avLst/>
              <a:gdLst>
                <a:gd name="connsiteX0" fmla="*/ 0 w 9525"/>
                <a:gd name="connsiteY0" fmla="*/ 0 h 276225"/>
                <a:gd name="connsiteX1" fmla="*/ 0 w 9525"/>
                <a:gd name="connsiteY1" fmla="*/ 47720 h 276225"/>
                <a:gd name="connsiteX2" fmla="*/ 0 w 9525"/>
                <a:gd name="connsiteY2" fmla="*/ 169259 h 276225"/>
                <a:gd name="connsiteX3" fmla="*/ 0 w 9525"/>
                <a:gd name="connsiteY3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76225">
                  <a:moveTo>
                    <a:pt x="0" y="0"/>
                  </a:moveTo>
                  <a:lnTo>
                    <a:pt x="0" y="47720"/>
                  </a:lnTo>
                  <a:lnTo>
                    <a:pt x="0" y="169259"/>
                  </a:lnTo>
                  <a:lnTo>
                    <a:pt x="0" y="27622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xmlns="" id="{5C2E030B-DDD1-4B48-BA5C-A690B8E7C3A5}"/>
                </a:ext>
              </a:extLst>
            </p:cNvPr>
            <p:cNvSpPr/>
            <p:nvPr/>
          </p:nvSpPr>
          <p:spPr>
            <a:xfrm>
              <a:off x="5783389" y="2763964"/>
              <a:ext cx="625221" cy="9525"/>
            </a:xfrm>
            <a:custGeom>
              <a:avLst/>
              <a:gdLst>
                <a:gd name="connsiteX0" fmla="*/ 625221 w 625221"/>
                <a:gd name="connsiteY0" fmla="*/ 0 h 9525"/>
                <a:gd name="connsiteX1" fmla="*/ 555974 w 625221"/>
                <a:gd name="connsiteY1" fmla="*/ 0 h 9525"/>
                <a:gd name="connsiteX2" fmla="*/ 434340 w 625221"/>
                <a:gd name="connsiteY2" fmla="*/ 0 h 9525"/>
                <a:gd name="connsiteX3" fmla="*/ 312706 w 625221"/>
                <a:gd name="connsiteY3" fmla="*/ 0 h 9525"/>
                <a:gd name="connsiteX4" fmla="*/ 191167 w 625221"/>
                <a:gd name="connsiteY4" fmla="*/ 0 h 9525"/>
                <a:gd name="connsiteX5" fmla="*/ 69533 w 625221"/>
                <a:gd name="connsiteY5" fmla="*/ 0 h 9525"/>
                <a:gd name="connsiteX6" fmla="*/ 0 w 625221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221" h="9525">
                  <a:moveTo>
                    <a:pt x="625221" y="0"/>
                  </a:moveTo>
                  <a:lnTo>
                    <a:pt x="555974" y="0"/>
                  </a:lnTo>
                  <a:lnTo>
                    <a:pt x="434340" y="0"/>
                  </a:lnTo>
                  <a:lnTo>
                    <a:pt x="312706" y="0"/>
                  </a:lnTo>
                  <a:lnTo>
                    <a:pt x="191167" y="0"/>
                  </a:lnTo>
                  <a:lnTo>
                    <a:pt x="69533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xmlns="" id="{4B4A36A4-F28F-5D49-934D-B5D2E6A8D28D}"/>
                </a:ext>
              </a:extLst>
            </p:cNvPr>
            <p:cNvSpPr/>
            <p:nvPr/>
          </p:nvSpPr>
          <p:spPr>
            <a:xfrm>
              <a:off x="5770435" y="2885503"/>
              <a:ext cx="651128" cy="9525"/>
            </a:xfrm>
            <a:custGeom>
              <a:avLst/>
              <a:gdLst>
                <a:gd name="connsiteX0" fmla="*/ 651129 w 651128"/>
                <a:gd name="connsiteY0" fmla="*/ 0 h 9525"/>
                <a:gd name="connsiteX1" fmla="*/ 568928 w 651128"/>
                <a:gd name="connsiteY1" fmla="*/ 0 h 9525"/>
                <a:gd name="connsiteX2" fmla="*/ 447294 w 651128"/>
                <a:gd name="connsiteY2" fmla="*/ 0 h 9525"/>
                <a:gd name="connsiteX3" fmla="*/ 325660 w 651128"/>
                <a:gd name="connsiteY3" fmla="*/ 0 h 9525"/>
                <a:gd name="connsiteX4" fmla="*/ 204121 w 651128"/>
                <a:gd name="connsiteY4" fmla="*/ 0 h 9525"/>
                <a:gd name="connsiteX5" fmla="*/ 82486 w 651128"/>
                <a:gd name="connsiteY5" fmla="*/ 0 h 9525"/>
                <a:gd name="connsiteX6" fmla="*/ 0 w 651128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128" h="9525">
                  <a:moveTo>
                    <a:pt x="651129" y="0"/>
                  </a:moveTo>
                  <a:lnTo>
                    <a:pt x="568928" y="0"/>
                  </a:lnTo>
                  <a:lnTo>
                    <a:pt x="447294" y="0"/>
                  </a:lnTo>
                  <a:lnTo>
                    <a:pt x="325660" y="0"/>
                  </a:lnTo>
                  <a:lnTo>
                    <a:pt x="204121" y="0"/>
                  </a:lnTo>
                  <a:lnTo>
                    <a:pt x="82486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xmlns="" id="{786D88B4-ECE5-4D40-A183-96E47BBD4463}"/>
                </a:ext>
              </a:extLst>
            </p:cNvPr>
            <p:cNvSpPr/>
            <p:nvPr/>
          </p:nvSpPr>
          <p:spPr>
            <a:xfrm>
              <a:off x="5915787" y="3007137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xmlns="" id="{51473BF8-E080-1240-9A53-81E158D8F2D2}"/>
                </a:ext>
              </a:extLst>
            </p:cNvPr>
            <p:cNvSpPr/>
            <p:nvPr/>
          </p:nvSpPr>
          <p:spPr>
            <a:xfrm>
              <a:off x="5915787" y="3128771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xmlns="" id="{1CEC6ADE-A2DA-B648-B447-C512597682A9}"/>
                </a:ext>
              </a:extLst>
            </p:cNvPr>
            <p:cNvSpPr/>
            <p:nvPr/>
          </p:nvSpPr>
          <p:spPr>
            <a:xfrm>
              <a:off x="5915787" y="3250406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xmlns="" id="{AA919977-D84E-2443-846A-0C7A9EC18C23}"/>
                </a:ext>
              </a:extLst>
            </p:cNvPr>
            <p:cNvSpPr/>
            <p:nvPr/>
          </p:nvSpPr>
          <p:spPr>
            <a:xfrm>
              <a:off x="5915787" y="3372040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xmlns="" id="{337166BD-445E-D647-8FAD-AA2C017D5E79}"/>
                </a:ext>
              </a:extLst>
            </p:cNvPr>
            <p:cNvSpPr/>
            <p:nvPr/>
          </p:nvSpPr>
          <p:spPr>
            <a:xfrm>
              <a:off x="5915787" y="3493674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334" name="Рисунок 1209">
            <a:extLst>
              <a:ext uri="{FF2B5EF4-FFF2-40B4-BE49-F238E27FC236}">
                <a16:creationId xmlns:a16="http://schemas.microsoft.com/office/drawing/2014/main" xmlns="" id="{EC75EFE8-71D4-DC47-9686-5E2147752A18}"/>
              </a:ext>
            </a:extLst>
          </p:cNvPr>
          <p:cNvGrpSpPr/>
          <p:nvPr/>
        </p:nvGrpSpPr>
        <p:grpSpPr>
          <a:xfrm>
            <a:off x="2082800" y="3205138"/>
            <a:ext cx="1752600" cy="2271889"/>
            <a:chOff x="5299424" y="2325719"/>
            <a:chExt cx="1593151" cy="2215896"/>
          </a:xfrm>
        </p:grpSpPr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xmlns="" id="{8D2A8F6F-B63D-8A4B-A7C5-5497F5698BB6}"/>
                </a:ext>
              </a:extLst>
            </p:cNvPr>
            <p:cNvSpPr/>
            <p:nvPr/>
          </p:nvSpPr>
          <p:spPr>
            <a:xfrm>
              <a:off x="6154674" y="3638550"/>
              <a:ext cx="737901" cy="893684"/>
            </a:xfrm>
            <a:custGeom>
              <a:avLst/>
              <a:gdLst>
                <a:gd name="connsiteX0" fmla="*/ 737902 w 737901"/>
                <a:gd name="connsiteY0" fmla="*/ 188786 h 893684"/>
                <a:gd name="connsiteX1" fmla="*/ 737902 w 737901"/>
                <a:gd name="connsiteY1" fmla="*/ 893636 h 893684"/>
                <a:gd name="connsiteX2" fmla="*/ 461677 w 737901"/>
                <a:gd name="connsiteY2" fmla="*/ 893636 h 893684"/>
                <a:gd name="connsiteX3" fmla="*/ 597284 w 737901"/>
                <a:gd name="connsiteY3" fmla="*/ 765115 h 893684"/>
                <a:gd name="connsiteX4" fmla="*/ 468773 w 737901"/>
                <a:gd name="connsiteY4" fmla="*/ 629507 h 893684"/>
                <a:gd name="connsiteX5" fmla="*/ 461677 w 737901"/>
                <a:gd name="connsiteY5" fmla="*/ 629507 h 893684"/>
                <a:gd name="connsiteX6" fmla="*/ 453866 w 737901"/>
                <a:gd name="connsiteY6" fmla="*/ 629507 h 893684"/>
                <a:gd name="connsiteX7" fmla="*/ 453866 w 737901"/>
                <a:gd name="connsiteY7" fmla="*/ 412623 h 893684"/>
                <a:gd name="connsiteX8" fmla="*/ 18383 w 737901"/>
                <a:gd name="connsiteY8" fmla="*/ 412623 h 893684"/>
                <a:gd name="connsiteX9" fmla="*/ 0 w 737901"/>
                <a:gd name="connsiteY9" fmla="*/ 255461 h 893684"/>
                <a:gd name="connsiteX10" fmla="*/ 47625 w 737901"/>
                <a:gd name="connsiteY10" fmla="*/ 174022 h 893684"/>
                <a:gd name="connsiteX11" fmla="*/ 154019 w 737901"/>
                <a:gd name="connsiteY11" fmla="*/ 281845 h 893684"/>
                <a:gd name="connsiteX12" fmla="*/ 359855 w 737901"/>
                <a:gd name="connsiteY12" fmla="*/ 0 h 893684"/>
                <a:gd name="connsiteX13" fmla="*/ 673703 w 737901"/>
                <a:gd name="connsiteY13" fmla="*/ 100584 h 893684"/>
                <a:gd name="connsiteX14" fmla="*/ 737902 w 737901"/>
                <a:gd name="connsiteY14" fmla="*/ 188786 h 89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901" h="893684">
                  <a:moveTo>
                    <a:pt x="737902" y="188786"/>
                  </a:moveTo>
                  <a:lnTo>
                    <a:pt x="737902" y="893636"/>
                  </a:lnTo>
                  <a:lnTo>
                    <a:pt x="461677" y="893636"/>
                  </a:lnTo>
                  <a:cubicBezTo>
                    <a:pt x="534610" y="895598"/>
                    <a:pt x="595331" y="838057"/>
                    <a:pt x="597284" y="765115"/>
                  </a:cubicBezTo>
                  <a:cubicBezTo>
                    <a:pt x="599246" y="692182"/>
                    <a:pt x="541706" y="631469"/>
                    <a:pt x="468773" y="629507"/>
                  </a:cubicBezTo>
                  <a:cubicBezTo>
                    <a:pt x="466411" y="629441"/>
                    <a:pt x="464039" y="629441"/>
                    <a:pt x="461677" y="629507"/>
                  </a:cubicBezTo>
                  <a:lnTo>
                    <a:pt x="453866" y="629507"/>
                  </a:lnTo>
                  <a:lnTo>
                    <a:pt x="453866" y="412623"/>
                  </a:lnTo>
                  <a:lnTo>
                    <a:pt x="18383" y="412623"/>
                  </a:lnTo>
                  <a:lnTo>
                    <a:pt x="0" y="255461"/>
                  </a:lnTo>
                  <a:lnTo>
                    <a:pt x="47625" y="174022"/>
                  </a:lnTo>
                  <a:lnTo>
                    <a:pt x="154019" y="281845"/>
                  </a:lnTo>
                  <a:lnTo>
                    <a:pt x="359855" y="0"/>
                  </a:lnTo>
                  <a:lnTo>
                    <a:pt x="673703" y="100584"/>
                  </a:lnTo>
                  <a:cubicBezTo>
                    <a:pt x="711994" y="112919"/>
                    <a:pt x="737940" y="148561"/>
                    <a:pt x="737902" y="18878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xmlns="" id="{13DA78C5-DC17-0C45-A5CD-DD78D487E2CD}"/>
                </a:ext>
              </a:extLst>
            </p:cNvPr>
            <p:cNvSpPr/>
            <p:nvPr/>
          </p:nvSpPr>
          <p:spPr>
            <a:xfrm>
              <a:off x="6433661" y="4267913"/>
              <a:ext cx="318059" cy="264227"/>
            </a:xfrm>
            <a:custGeom>
              <a:avLst/>
              <a:gdLst>
                <a:gd name="connsiteX0" fmla="*/ 66580 w 318059"/>
                <a:gd name="connsiteY0" fmla="*/ 201312 h 264227"/>
                <a:gd name="connsiteX1" fmla="*/ 41910 w 318059"/>
                <a:gd name="connsiteY1" fmla="*/ 201312 h 264227"/>
                <a:gd name="connsiteX2" fmla="*/ 19050 w 318059"/>
                <a:gd name="connsiteY2" fmla="*/ 178642 h 264227"/>
                <a:gd name="connsiteX3" fmla="*/ 19050 w 318059"/>
                <a:gd name="connsiteY3" fmla="*/ 178452 h 264227"/>
                <a:gd name="connsiteX4" fmla="*/ 19050 w 318059"/>
                <a:gd name="connsiteY4" fmla="*/ 157402 h 264227"/>
                <a:gd name="connsiteX5" fmla="*/ 41719 w 318059"/>
                <a:gd name="connsiteY5" fmla="*/ 134542 h 264227"/>
                <a:gd name="connsiteX6" fmla="*/ 41910 w 318059"/>
                <a:gd name="connsiteY6" fmla="*/ 134542 h 264227"/>
                <a:gd name="connsiteX7" fmla="*/ 22860 w 318059"/>
                <a:gd name="connsiteY7" fmla="*/ 134542 h 264227"/>
                <a:gd name="connsiteX8" fmla="*/ 0 w 318059"/>
                <a:gd name="connsiteY8" fmla="*/ 111682 h 264227"/>
                <a:gd name="connsiteX9" fmla="*/ 0 w 318059"/>
                <a:gd name="connsiteY9" fmla="*/ 90536 h 264227"/>
                <a:gd name="connsiteX10" fmla="*/ 22860 w 318059"/>
                <a:gd name="connsiteY10" fmla="*/ 67676 h 264227"/>
                <a:gd name="connsiteX11" fmla="*/ 52006 w 318059"/>
                <a:gd name="connsiteY11" fmla="*/ 67676 h 264227"/>
                <a:gd name="connsiteX12" fmla="*/ 29146 w 318059"/>
                <a:gd name="connsiteY12" fmla="*/ 44816 h 264227"/>
                <a:gd name="connsiteX13" fmla="*/ 29146 w 318059"/>
                <a:gd name="connsiteY13" fmla="*/ 22814 h 264227"/>
                <a:gd name="connsiteX14" fmla="*/ 52006 w 318059"/>
                <a:gd name="connsiteY14" fmla="*/ 49 h 264227"/>
                <a:gd name="connsiteX15" fmla="*/ 182404 w 318059"/>
                <a:gd name="connsiteY15" fmla="*/ 49 h 264227"/>
                <a:gd name="connsiteX16" fmla="*/ 318011 w 318059"/>
                <a:gd name="connsiteY16" fmla="*/ 128570 h 264227"/>
                <a:gd name="connsiteX17" fmla="*/ 189500 w 318059"/>
                <a:gd name="connsiteY17" fmla="*/ 264177 h 264227"/>
                <a:gd name="connsiteX18" fmla="*/ 182404 w 318059"/>
                <a:gd name="connsiteY18" fmla="*/ 264177 h 264227"/>
                <a:gd name="connsiteX19" fmla="*/ 66580 w 318059"/>
                <a:gd name="connsiteY19" fmla="*/ 264177 h 264227"/>
                <a:gd name="connsiteX20" fmla="*/ 43815 w 318059"/>
                <a:gd name="connsiteY20" fmla="*/ 241412 h 264227"/>
                <a:gd name="connsiteX21" fmla="*/ 43815 w 318059"/>
                <a:gd name="connsiteY21" fmla="*/ 241317 h 264227"/>
                <a:gd name="connsiteX22" fmla="*/ 43815 w 318059"/>
                <a:gd name="connsiteY22" fmla="*/ 224172 h 264227"/>
                <a:gd name="connsiteX23" fmla="*/ 66580 w 318059"/>
                <a:gd name="connsiteY23" fmla="*/ 201312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8059" h="264227">
                  <a:moveTo>
                    <a:pt x="66580" y="201312"/>
                  </a:moveTo>
                  <a:lnTo>
                    <a:pt x="41910" y="201312"/>
                  </a:lnTo>
                  <a:cubicBezTo>
                    <a:pt x="29337" y="201369"/>
                    <a:pt x="19107" y="191216"/>
                    <a:pt x="19050" y="178642"/>
                  </a:cubicBezTo>
                  <a:cubicBezTo>
                    <a:pt x="19050" y="178576"/>
                    <a:pt x="19050" y="178519"/>
                    <a:pt x="19050" y="178452"/>
                  </a:cubicBezTo>
                  <a:lnTo>
                    <a:pt x="19050" y="157402"/>
                  </a:lnTo>
                  <a:cubicBezTo>
                    <a:pt x="18993" y="144829"/>
                    <a:pt x="29146" y="134599"/>
                    <a:pt x="41719" y="134542"/>
                  </a:cubicBezTo>
                  <a:cubicBezTo>
                    <a:pt x="41786" y="134542"/>
                    <a:pt x="41843" y="134542"/>
                    <a:pt x="41910" y="134542"/>
                  </a:cubicBezTo>
                  <a:lnTo>
                    <a:pt x="22860" y="134542"/>
                  </a:lnTo>
                  <a:cubicBezTo>
                    <a:pt x="10258" y="134494"/>
                    <a:pt x="47" y="124283"/>
                    <a:pt x="0" y="111682"/>
                  </a:cubicBezTo>
                  <a:lnTo>
                    <a:pt x="0" y="90536"/>
                  </a:lnTo>
                  <a:cubicBezTo>
                    <a:pt x="57" y="77935"/>
                    <a:pt x="10258" y="67724"/>
                    <a:pt x="22860" y="67676"/>
                  </a:cubicBezTo>
                  <a:lnTo>
                    <a:pt x="52006" y="67676"/>
                  </a:lnTo>
                  <a:cubicBezTo>
                    <a:pt x="39386" y="67676"/>
                    <a:pt x="29146" y="57437"/>
                    <a:pt x="29146" y="44816"/>
                  </a:cubicBezTo>
                  <a:lnTo>
                    <a:pt x="29146" y="22814"/>
                  </a:lnTo>
                  <a:cubicBezTo>
                    <a:pt x="29203" y="10222"/>
                    <a:pt x="39414" y="49"/>
                    <a:pt x="52006" y="49"/>
                  </a:cubicBezTo>
                  <a:lnTo>
                    <a:pt x="182404" y="49"/>
                  </a:lnTo>
                  <a:cubicBezTo>
                    <a:pt x="255336" y="-1913"/>
                    <a:pt x="316058" y="55627"/>
                    <a:pt x="318011" y="128570"/>
                  </a:cubicBezTo>
                  <a:cubicBezTo>
                    <a:pt x="319973" y="201503"/>
                    <a:pt x="262433" y="262215"/>
                    <a:pt x="189500" y="264177"/>
                  </a:cubicBezTo>
                  <a:cubicBezTo>
                    <a:pt x="187137" y="264244"/>
                    <a:pt x="184766" y="264244"/>
                    <a:pt x="182404" y="264177"/>
                  </a:cubicBezTo>
                  <a:lnTo>
                    <a:pt x="66580" y="264177"/>
                  </a:lnTo>
                  <a:cubicBezTo>
                    <a:pt x="54007" y="264177"/>
                    <a:pt x="43815" y="253985"/>
                    <a:pt x="43815" y="241412"/>
                  </a:cubicBezTo>
                  <a:cubicBezTo>
                    <a:pt x="43815" y="241384"/>
                    <a:pt x="43815" y="241346"/>
                    <a:pt x="43815" y="241317"/>
                  </a:cubicBezTo>
                  <a:lnTo>
                    <a:pt x="43815" y="224172"/>
                  </a:lnTo>
                  <a:cubicBezTo>
                    <a:pt x="43815" y="211580"/>
                    <a:pt x="53988" y="201360"/>
                    <a:pt x="66580" y="201312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xmlns="" id="{C9FF3E3E-684A-0942-A0EE-65735BDF497F}"/>
                </a:ext>
              </a:extLst>
            </p:cNvPr>
            <p:cNvSpPr/>
            <p:nvPr/>
          </p:nvSpPr>
          <p:spPr>
            <a:xfrm>
              <a:off x="5583554" y="4051173"/>
              <a:ext cx="1024889" cy="480917"/>
            </a:xfrm>
            <a:custGeom>
              <a:avLst/>
              <a:gdLst>
                <a:gd name="connsiteX0" fmla="*/ 1024890 w 1024889"/>
                <a:gd name="connsiteY0" fmla="*/ 0 h 480917"/>
                <a:gd name="connsiteX1" fmla="*/ 1024890 w 1024889"/>
                <a:gd name="connsiteY1" fmla="*/ 216789 h 480917"/>
                <a:gd name="connsiteX2" fmla="*/ 902303 w 1024889"/>
                <a:gd name="connsiteY2" fmla="*/ 216789 h 480917"/>
                <a:gd name="connsiteX3" fmla="*/ 879443 w 1024889"/>
                <a:gd name="connsiteY3" fmla="*/ 239554 h 480917"/>
                <a:gd name="connsiteX4" fmla="*/ 879443 w 1024889"/>
                <a:gd name="connsiteY4" fmla="*/ 261556 h 480917"/>
                <a:gd name="connsiteX5" fmla="*/ 902303 w 1024889"/>
                <a:gd name="connsiteY5" fmla="*/ 284416 h 480917"/>
                <a:gd name="connsiteX6" fmla="*/ 873157 w 1024889"/>
                <a:gd name="connsiteY6" fmla="*/ 284416 h 480917"/>
                <a:gd name="connsiteX7" fmla="*/ 850297 w 1024889"/>
                <a:gd name="connsiteY7" fmla="*/ 307276 h 480917"/>
                <a:gd name="connsiteX8" fmla="*/ 850297 w 1024889"/>
                <a:gd name="connsiteY8" fmla="*/ 328422 h 480917"/>
                <a:gd name="connsiteX9" fmla="*/ 873157 w 1024889"/>
                <a:gd name="connsiteY9" fmla="*/ 351282 h 480917"/>
                <a:gd name="connsiteX10" fmla="*/ 892207 w 1024889"/>
                <a:gd name="connsiteY10" fmla="*/ 351282 h 480917"/>
                <a:gd name="connsiteX11" fmla="*/ 869347 w 1024889"/>
                <a:gd name="connsiteY11" fmla="*/ 373951 h 480917"/>
                <a:gd name="connsiteX12" fmla="*/ 869347 w 1024889"/>
                <a:gd name="connsiteY12" fmla="*/ 374142 h 480917"/>
                <a:gd name="connsiteX13" fmla="*/ 869347 w 1024889"/>
                <a:gd name="connsiteY13" fmla="*/ 395192 h 480917"/>
                <a:gd name="connsiteX14" fmla="*/ 892016 w 1024889"/>
                <a:gd name="connsiteY14" fmla="*/ 418052 h 480917"/>
                <a:gd name="connsiteX15" fmla="*/ 892207 w 1024889"/>
                <a:gd name="connsiteY15" fmla="*/ 418052 h 480917"/>
                <a:gd name="connsiteX16" fmla="*/ 916876 w 1024889"/>
                <a:gd name="connsiteY16" fmla="*/ 418052 h 480917"/>
                <a:gd name="connsiteX17" fmla="*/ 894112 w 1024889"/>
                <a:gd name="connsiteY17" fmla="*/ 440912 h 480917"/>
                <a:gd name="connsiteX18" fmla="*/ 894112 w 1024889"/>
                <a:gd name="connsiteY18" fmla="*/ 458057 h 480917"/>
                <a:gd name="connsiteX19" fmla="*/ 916781 w 1024889"/>
                <a:gd name="connsiteY19" fmla="*/ 480917 h 480917"/>
                <a:gd name="connsiteX20" fmla="*/ 916876 w 1024889"/>
                <a:gd name="connsiteY20" fmla="*/ 480917 h 480917"/>
                <a:gd name="connsiteX21" fmla="*/ 108204 w 1024889"/>
                <a:gd name="connsiteY21" fmla="*/ 480917 h 480917"/>
                <a:gd name="connsiteX22" fmla="*/ 130969 w 1024889"/>
                <a:gd name="connsiteY22" fmla="*/ 458153 h 480917"/>
                <a:gd name="connsiteX23" fmla="*/ 130969 w 1024889"/>
                <a:gd name="connsiteY23" fmla="*/ 458057 h 480917"/>
                <a:gd name="connsiteX24" fmla="*/ 130969 w 1024889"/>
                <a:gd name="connsiteY24" fmla="*/ 440912 h 480917"/>
                <a:gd name="connsiteX25" fmla="*/ 108204 w 1024889"/>
                <a:gd name="connsiteY25" fmla="*/ 418052 h 480917"/>
                <a:gd name="connsiteX26" fmla="*/ 132874 w 1024889"/>
                <a:gd name="connsiteY26" fmla="*/ 418052 h 480917"/>
                <a:gd name="connsiteX27" fmla="*/ 155734 w 1024889"/>
                <a:gd name="connsiteY27" fmla="*/ 395383 h 480917"/>
                <a:gd name="connsiteX28" fmla="*/ 155734 w 1024889"/>
                <a:gd name="connsiteY28" fmla="*/ 395192 h 480917"/>
                <a:gd name="connsiteX29" fmla="*/ 155734 w 1024889"/>
                <a:gd name="connsiteY29" fmla="*/ 374142 h 480917"/>
                <a:gd name="connsiteX30" fmla="*/ 133064 w 1024889"/>
                <a:gd name="connsiteY30" fmla="*/ 351282 h 480917"/>
                <a:gd name="connsiteX31" fmla="*/ 132874 w 1024889"/>
                <a:gd name="connsiteY31" fmla="*/ 351282 h 480917"/>
                <a:gd name="connsiteX32" fmla="*/ 151924 w 1024889"/>
                <a:gd name="connsiteY32" fmla="*/ 351282 h 480917"/>
                <a:gd name="connsiteX33" fmla="*/ 174784 w 1024889"/>
                <a:gd name="connsiteY33" fmla="*/ 328422 h 480917"/>
                <a:gd name="connsiteX34" fmla="*/ 174784 w 1024889"/>
                <a:gd name="connsiteY34" fmla="*/ 307276 h 480917"/>
                <a:gd name="connsiteX35" fmla="*/ 151924 w 1024889"/>
                <a:gd name="connsiteY35" fmla="*/ 284416 h 480917"/>
                <a:gd name="connsiteX36" fmla="*/ 122777 w 1024889"/>
                <a:gd name="connsiteY36" fmla="*/ 284416 h 480917"/>
                <a:gd name="connsiteX37" fmla="*/ 145637 w 1024889"/>
                <a:gd name="connsiteY37" fmla="*/ 261556 h 480917"/>
                <a:gd name="connsiteX38" fmla="*/ 145637 w 1024889"/>
                <a:gd name="connsiteY38" fmla="*/ 239554 h 480917"/>
                <a:gd name="connsiteX39" fmla="*/ 122777 w 1024889"/>
                <a:gd name="connsiteY39" fmla="*/ 216789 h 480917"/>
                <a:gd name="connsiteX40" fmla="*/ 0 w 1024889"/>
                <a:gd name="connsiteY40" fmla="*/ 216789 h 480917"/>
                <a:gd name="connsiteX41" fmla="*/ 0 w 1024889"/>
                <a:gd name="connsiteY41" fmla="*/ 0 h 480917"/>
                <a:gd name="connsiteX42" fmla="*/ 1024890 w 1024889"/>
                <a:gd name="connsiteY42" fmla="*/ 0 h 48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24889" h="480917">
                  <a:moveTo>
                    <a:pt x="1024890" y="0"/>
                  </a:moveTo>
                  <a:lnTo>
                    <a:pt x="1024890" y="216789"/>
                  </a:lnTo>
                  <a:lnTo>
                    <a:pt x="902303" y="216789"/>
                  </a:lnTo>
                  <a:cubicBezTo>
                    <a:pt x="889711" y="216789"/>
                    <a:pt x="879491" y="226962"/>
                    <a:pt x="879443" y="239554"/>
                  </a:cubicBezTo>
                  <a:lnTo>
                    <a:pt x="879443" y="261556"/>
                  </a:lnTo>
                  <a:cubicBezTo>
                    <a:pt x="879443" y="274177"/>
                    <a:pt x="889683" y="284416"/>
                    <a:pt x="902303" y="284416"/>
                  </a:cubicBezTo>
                  <a:lnTo>
                    <a:pt x="873157" y="284416"/>
                  </a:lnTo>
                  <a:cubicBezTo>
                    <a:pt x="860555" y="284464"/>
                    <a:pt x="850344" y="294675"/>
                    <a:pt x="850297" y="307276"/>
                  </a:cubicBezTo>
                  <a:lnTo>
                    <a:pt x="850297" y="328422"/>
                  </a:lnTo>
                  <a:cubicBezTo>
                    <a:pt x="850344" y="341023"/>
                    <a:pt x="860555" y="351234"/>
                    <a:pt x="873157" y="351282"/>
                  </a:cubicBezTo>
                  <a:lnTo>
                    <a:pt x="892207" y="351282"/>
                  </a:lnTo>
                  <a:cubicBezTo>
                    <a:pt x="879634" y="351225"/>
                    <a:pt x="869404" y="361379"/>
                    <a:pt x="869347" y="373951"/>
                  </a:cubicBezTo>
                  <a:cubicBezTo>
                    <a:pt x="869347" y="374018"/>
                    <a:pt x="869347" y="374075"/>
                    <a:pt x="869347" y="374142"/>
                  </a:cubicBezTo>
                  <a:lnTo>
                    <a:pt x="869347" y="395192"/>
                  </a:lnTo>
                  <a:cubicBezTo>
                    <a:pt x="869290" y="407765"/>
                    <a:pt x="879443" y="417995"/>
                    <a:pt x="892016" y="418052"/>
                  </a:cubicBezTo>
                  <a:cubicBezTo>
                    <a:pt x="892083" y="418052"/>
                    <a:pt x="892140" y="418052"/>
                    <a:pt x="892207" y="418052"/>
                  </a:cubicBezTo>
                  <a:lnTo>
                    <a:pt x="916876" y="418052"/>
                  </a:lnTo>
                  <a:cubicBezTo>
                    <a:pt x="904285" y="418100"/>
                    <a:pt x="894112" y="428320"/>
                    <a:pt x="894112" y="440912"/>
                  </a:cubicBezTo>
                  <a:lnTo>
                    <a:pt x="894112" y="458057"/>
                  </a:lnTo>
                  <a:cubicBezTo>
                    <a:pt x="894055" y="470630"/>
                    <a:pt x="904208" y="480860"/>
                    <a:pt x="916781" y="480917"/>
                  </a:cubicBezTo>
                  <a:cubicBezTo>
                    <a:pt x="916810" y="480917"/>
                    <a:pt x="916848" y="480917"/>
                    <a:pt x="916876" y="480917"/>
                  </a:cubicBezTo>
                  <a:lnTo>
                    <a:pt x="108204" y="480917"/>
                  </a:lnTo>
                  <a:cubicBezTo>
                    <a:pt x="120777" y="480917"/>
                    <a:pt x="130969" y="470725"/>
                    <a:pt x="130969" y="458153"/>
                  </a:cubicBezTo>
                  <a:cubicBezTo>
                    <a:pt x="130969" y="458124"/>
                    <a:pt x="130969" y="458086"/>
                    <a:pt x="130969" y="458057"/>
                  </a:cubicBezTo>
                  <a:lnTo>
                    <a:pt x="130969" y="440912"/>
                  </a:lnTo>
                  <a:cubicBezTo>
                    <a:pt x="130969" y="428320"/>
                    <a:pt x="120796" y="418100"/>
                    <a:pt x="108204" y="418052"/>
                  </a:cubicBezTo>
                  <a:lnTo>
                    <a:pt x="132874" y="418052"/>
                  </a:lnTo>
                  <a:cubicBezTo>
                    <a:pt x="145447" y="418109"/>
                    <a:pt x="155677" y="407956"/>
                    <a:pt x="155734" y="395383"/>
                  </a:cubicBezTo>
                  <a:cubicBezTo>
                    <a:pt x="155734" y="395316"/>
                    <a:pt x="155734" y="395259"/>
                    <a:pt x="155734" y="395192"/>
                  </a:cubicBezTo>
                  <a:lnTo>
                    <a:pt x="155734" y="374142"/>
                  </a:lnTo>
                  <a:cubicBezTo>
                    <a:pt x="155791" y="361569"/>
                    <a:pt x="145637" y="351339"/>
                    <a:pt x="133064" y="351282"/>
                  </a:cubicBezTo>
                  <a:cubicBezTo>
                    <a:pt x="132998" y="351282"/>
                    <a:pt x="132940" y="351282"/>
                    <a:pt x="132874" y="351282"/>
                  </a:cubicBezTo>
                  <a:lnTo>
                    <a:pt x="151924" y="351282"/>
                  </a:lnTo>
                  <a:cubicBezTo>
                    <a:pt x="164525" y="351234"/>
                    <a:pt x="174736" y="341023"/>
                    <a:pt x="174784" y="328422"/>
                  </a:cubicBezTo>
                  <a:lnTo>
                    <a:pt x="174784" y="307276"/>
                  </a:lnTo>
                  <a:cubicBezTo>
                    <a:pt x="174736" y="294675"/>
                    <a:pt x="164525" y="284464"/>
                    <a:pt x="151924" y="284416"/>
                  </a:cubicBezTo>
                  <a:lnTo>
                    <a:pt x="122777" y="284416"/>
                  </a:lnTo>
                  <a:cubicBezTo>
                    <a:pt x="135398" y="284416"/>
                    <a:pt x="145637" y="274177"/>
                    <a:pt x="145637" y="261556"/>
                  </a:cubicBezTo>
                  <a:lnTo>
                    <a:pt x="145637" y="239554"/>
                  </a:lnTo>
                  <a:cubicBezTo>
                    <a:pt x="145580" y="226962"/>
                    <a:pt x="135369" y="216789"/>
                    <a:pt x="122777" y="216789"/>
                  </a:cubicBezTo>
                  <a:lnTo>
                    <a:pt x="0" y="216789"/>
                  </a:lnTo>
                  <a:lnTo>
                    <a:pt x="0" y="0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xmlns="" id="{F21B3D17-D89A-1D4A-A42D-DD4424DB2DEF}"/>
                </a:ext>
              </a:extLst>
            </p:cNvPr>
            <p:cNvSpPr/>
            <p:nvPr/>
          </p:nvSpPr>
          <p:spPr>
            <a:xfrm>
              <a:off x="5677471" y="2325719"/>
              <a:ext cx="837057" cy="708755"/>
            </a:xfrm>
            <a:custGeom>
              <a:avLst/>
              <a:gdLst>
                <a:gd name="connsiteX0" fmla="*/ 837057 w 837057"/>
                <a:gd name="connsiteY0" fmla="*/ 352425 h 708755"/>
                <a:gd name="connsiteX1" fmla="*/ 837057 w 837057"/>
                <a:gd name="connsiteY1" fmla="*/ 655606 h 708755"/>
                <a:gd name="connsiteX2" fmla="*/ 783907 w 837057"/>
                <a:gd name="connsiteY2" fmla="*/ 708755 h 708755"/>
                <a:gd name="connsiteX3" fmla="*/ 783907 w 837057"/>
                <a:gd name="connsiteY3" fmla="*/ 561308 h 708755"/>
                <a:gd name="connsiteX4" fmla="*/ 614648 w 837057"/>
                <a:gd name="connsiteY4" fmla="*/ 363760 h 708755"/>
                <a:gd name="connsiteX5" fmla="*/ 53150 w 837057"/>
                <a:gd name="connsiteY5" fmla="*/ 561308 h 708755"/>
                <a:gd name="connsiteX6" fmla="*/ 53150 w 837057"/>
                <a:gd name="connsiteY6" fmla="*/ 708660 h 708755"/>
                <a:gd name="connsiteX7" fmla="*/ 0 w 837057"/>
                <a:gd name="connsiteY7" fmla="*/ 655511 h 708755"/>
                <a:gd name="connsiteX8" fmla="*/ 0 w 837057"/>
                <a:gd name="connsiteY8" fmla="*/ 352425 h 708755"/>
                <a:gd name="connsiteX9" fmla="*/ 352425 w 837057"/>
                <a:gd name="connsiteY9" fmla="*/ 0 h 708755"/>
                <a:gd name="connsiteX10" fmla="*/ 485204 w 837057"/>
                <a:gd name="connsiteY10" fmla="*/ 0 h 708755"/>
                <a:gd name="connsiteX11" fmla="*/ 837057 w 837057"/>
                <a:gd name="connsiteY11" fmla="*/ 352425 h 7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057" h="708755">
                  <a:moveTo>
                    <a:pt x="837057" y="352425"/>
                  </a:moveTo>
                  <a:lnTo>
                    <a:pt x="837057" y="655606"/>
                  </a:lnTo>
                  <a:cubicBezTo>
                    <a:pt x="837057" y="684962"/>
                    <a:pt x="813263" y="708755"/>
                    <a:pt x="783907" y="708755"/>
                  </a:cubicBezTo>
                  <a:lnTo>
                    <a:pt x="783907" y="561308"/>
                  </a:lnTo>
                  <a:lnTo>
                    <a:pt x="614648" y="363760"/>
                  </a:lnTo>
                  <a:cubicBezTo>
                    <a:pt x="450104" y="481727"/>
                    <a:pt x="255308" y="550259"/>
                    <a:pt x="53150" y="561308"/>
                  </a:cubicBezTo>
                  <a:lnTo>
                    <a:pt x="53150" y="708660"/>
                  </a:lnTo>
                  <a:cubicBezTo>
                    <a:pt x="23793" y="708660"/>
                    <a:pt x="0" y="684867"/>
                    <a:pt x="0" y="655511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428" y="781"/>
                    <a:pt x="836590" y="158201"/>
                    <a:pt x="837057" y="35242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xmlns="" id="{14011080-FF46-3744-B1D3-CBB5A85D85FD}"/>
                </a:ext>
              </a:extLst>
            </p:cNvPr>
            <p:cNvSpPr/>
            <p:nvPr/>
          </p:nvSpPr>
          <p:spPr>
            <a:xfrm>
              <a:off x="6096000" y="3572827"/>
              <a:ext cx="418528" cy="347567"/>
            </a:xfrm>
            <a:custGeom>
              <a:avLst/>
              <a:gdLst>
                <a:gd name="connsiteX0" fmla="*/ 418529 w 418528"/>
                <a:gd name="connsiteY0" fmla="*/ 65913 h 347567"/>
                <a:gd name="connsiteX1" fmla="*/ 212693 w 418528"/>
                <a:gd name="connsiteY1" fmla="*/ 347567 h 347567"/>
                <a:gd name="connsiteX2" fmla="*/ 106299 w 418528"/>
                <a:gd name="connsiteY2" fmla="*/ 239744 h 347567"/>
                <a:gd name="connsiteX3" fmla="*/ 0 w 418528"/>
                <a:gd name="connsiteY3" fmla="*/ 131921 h 347567"/>
                <a:gd name="connsiteX4" fmla="*/ 212693 w 418528"/>
                <a:gd name="connsiteY4" fmla="*/ 0 h 347567"/>
                <a:gd name="connsiteX5" fmla="*/ 418529 w 418528"/>
                <a:gd name="connsiteY5" fmla="*/ 65913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9" y="65913"/>
                  </a:moveTo>
                  <a:lnTo>
                    <a:pt x="212693" y="347567"/>
                  </a:lnTo>
                  <a:lnTo>
                    <a:pt x="106299" y="239744"/>
                  </a:lnTo>
                  <a:lnTo>
                    <a:pt x="0" y="131921"/>
                  </a:lnTo>
                  <a:lnTo>
                    <a:pt x="212693" y="0"/>
                  </a:lnTo>
                  <a:lnTo>
                    <a:pt x="418529" y="6591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xmlns="" id="{68C690BE-827E-454E-8AA4-9510C3ECA2B8}"/>
                </a:ext>
              </a:extLst>
            </p:cNvPr>
            <p:cNvSpPr/>
            <p:nvPr/>
          </p:nvSpPr>
          <p:spPr>
            <a:xfrm>
              <a:off x="5730620" y="2689479"/>
              <a:ext cx="730757" cy="770403"/>
            </a:xfrm>
            <a:custGeom>
              <a:avLst/>
              <a:gdLst>
                <a:gd name="connsiteX0" fmla="*/ 578072 w 730757"/>
                <a:gd name="connsiteY0" fmla="*/ 702088 h 770403"/>
                <a:gd name="connsiteX1" fmla="*/ 68285 w 730757"/>
                <a:gd name="connsiteY1" fmla="*/ 617687 h 770403"/>
                <a:gd name="connsiteX2" fmla="*/ 0 w 730757"/>
                <a:gd name="connsiteY2" fmla="*/ 405384 h 770403"/>
                <a:gd name="connsiteX3" fmla="*/ 0 w 730757"/>
                <a:gd name="connsiteY3" fmla="*/ 197549 h 770403"/>
                <a:gd name="connsiteX4" fmla="*/ 561499 w 730757"/>
                <a:gd name="connsiteY4" fmla="*/ 0 h 770403"/>
                <a:gd name="connsiteX5" fmla="*/ 730758 w 730757"/>
                <a:gd name="connsiteY5" fmla="*/ 197549 h 770403"/>
                <a:gd name="connsiteX6" fmla="*/ 730758 w 730757"/>
                <a:gd name="connsiteY6" fmla="*/ 405384 h 770403"/>
                <a:gd name="connsiteX7" fmla="*/ 623411 w 730757"/>
                <a:gd name="connsiteY7" fmla="*/ 663321 h 770403"/>
                <a:gd name="connsiteX8" fmla="*/ 578072 w 730757"/>
                <a:gd name="connsiteY8" fmla="*/ 702088 h 77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57" h="770403">
                  <a:moveTo>
                    <a:pt x="578072" y="702088"/>
                  </a:moveTo>
                  <a:cubicBezTo>
                    <a:pt x="413995" y="819560"/>
                    <a:pt x="185757" y="781764"/>
                    <a:pt x="68285" y="617687"/>
                  </a:cubicBezTo>
                  <a:cubicBezTo>
                    <a:pt x="23955" y="555765"/>
                    <a:pt x="76" y="481536"/>
                    <a:pt x="0" y="405384"/>
                  </a:cubicBezTo>
                  <a:lnTo>
                    <a:pt x="0" y="197549"/>
                  </a:lnTo>
                  <a:cubicBezTo>
                    <a:pt x="202159" y="186500"/>
                    <a:pt x="396954" y="117967"/>
                    <a:pt x="561499" y="0"/>
                  </a:cubicBezTo>
                  <a:lnTo>
                    <a:pt x="730758" y="197549"/>
                  </a:lnTo>
                  <a:lnTo>
                    <a:pt x="730758" y="405384"/>
                  </a:lnTo>
                  <a:cubicBezTo>
                    <a:pt x="730682" y="502215"/>
                    <a:pt x="692058" y="595027"/>
                    <a:pt x="623411" y="663321"/>
                  </a:cubicBezTo>
                  <a:cubicBezTo>
                    <a:pt x="609362" y="677437"/>
                    <a:pt x="594198" y="690401"/>
                    <a:pt x="578072" y="70208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xmlns="" id="{AAE8078A-7F39-A045-BECE-59A44318AE66}"/>
                </a:ext>
              </a:extLst>
            </p:cNvPr>
            <p:cNvSpPr/>
            <p:nvPr/>
          </p:nvSpPr>
          <p:spPr>
            <a:xfrm>
              <a:off x="5883306" y="3391566"/>
              <a:ext cx="425386" cy="313658"/>
            </a:xfrm>
            <a:custGeom>
              <a:avLst/>
              <a:gdLst>
                <a:gd name="connsiteX0" fmla="*/ 425386 w 425386"/>
                <a:gd name="connsiteY0" fmla="*/ 0 h 313658"/>
                <a:gd name="connsiteX1" fmla="*/ 425386 w 425386"/>
                <a:gd name="connsiteY1" fmla="*/ 180975 h 313658"/>
                <a:gd name="connsiteX2" fmla="*/ 212693 w 425386"/>
                <a:gd name="connsiteY2" fmla="*/ 313658 h 313658"/>
                <a:gd name="connsiteX3" fmla="*/ 0 w 425386"/>
                <a:gd name="connsiteY3" fmla="*/ 181261 h 313658"/>
                <a:gd name="connsiteX4" fmla="*/ 0 w 425386"/>
                <a:gd name="connsiteY4" fmla="*/ 286 h 313658"/>
                <a:gd name="connsiteX5" fmla="*/ 425386 w 425386"/>
                <a:gd name="connsiteY5" fmla="*/ 286 h 31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86" h="313658">
                  <a:moveTo>
                    <a:pt x="425386" y="0"/>
                  </a:moveTo>
                  <a:lnTo>
                    <a:pt x="425386" y="180975"/>
                  </a:lnTo>
                  <a:lnTo>
                    <a:pt x="212693" y="313658"/>
                  </a:lnTo>
                  <a:lnTo>
                    <a:pt x="0" y="181261"/>
                  </a:lnTo>
                  <a:lnTo>
                    <a:pt x="0" y="286"/>
                  </a:lnTo>
                  <a:cubicBezTo>
                    <a:pt x="126968" y="91983"/>
                    <a:pt x="298418" y="91983"/>
                    <a:pt x="425386" y="28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xmlns="" id="{B3CF98E9-665E-B243-BCE8-8DB4AEE32C9B}"/>
                </a:ext>
              </a:extLst>
            </p:cNvPr>
            <p:cNvSpPr/>
            <p:nvPr/>
          </p:nvSpPr>
          <p:spPr>
            <a:xfrm>
              <a:off x="5990748" y="3704748"/>
              <a:ext cx="211550" cy="189261"/>
            </a:xfrm>
            <a:custGeom>
              <a:avLst/>
              <a:gdLst>
                <a:gd name="connsiteX0" fmla="*/ 105251 w 211550"/>
                <a:gd name="connsiteY0" fmla="*/ 0 h 189261"/>
                <a:gd name="connsiteX1" fmla="*/ 211550 w 211550"/>
                <a:gd name="connsiteY1" fmla="*/ 107823 h 189261"/>
                <a:gd name="connsiteX2" fmla="*/ 163925 w 211550"/>
                <a:gd name="connsiteY2" fmla="*/ 189262 h 189261"/>
                <a:gd name="connsiteX3" fmla="*/ 47625 w 211550"/>
                <a:gd name="connsiteY3" fmla="*/ 189262 h 189261"/>
                <a:gd name="connsiteX4" fmla="*/ 0 w 211550"/>
                <a:gd name="connsiteY4" fmla="*/ 107823 h 189261"/>
                <a:gd name="connsiteX5" fmla="*/ 105251 w 211550"/>
                <a:gd name="connsiteY5" fmla="*/ 0 h 18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50" h="189261">
                  <a:moveTo>
                    <a:pt x="105251" y="0"/>
                  </a:moveTo>
                  <a:lnTo>
                    <a:pt x="211550" y="107823"/>
                  </a:lnTo>
                  <a:lnTo>
                    <a:pt x="163925" y="189262"/>
                  </a:lnTo>
                  <a:lnTo>
                    <a:pt x="47625" y="189262"/>
                  </a:lnTo>
                  <a:lnTo>
                    <a:pt x="0" y="107823"/>
                  </a:lnTo>
                  <a:lnTo>
                    <a:pt x="105251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xmlns="" id="{B5BB8A91-8BBE-D643-829F-563D5CA54C38}"/>
                </a:ext>
              </a:extLst>
            </p:cNvPr>
            <p:cNvSpPr/>
            <p:nvPr/>
          </p:nvSpPr>
          <p:spPr>
            <a:xfrm>
              <a:off x="6020657" y="3894010"/>
              <a:ext cx="152400" cy="157162"/>
            </a:xfrm>
            <a:custGeom>
              <a:avLst/>
              <a:gdLst>
                <a:gd name="connsiteX0" fmla="*/ 134017 w 152400"/>
                <a:gd name="connsiteY0" fmla="*/ 0 h 157162"/>
                <a:gd name="connsiteX1" fmla="*/ 152400 w 152400"/>
                <a:gd name="connsiteY1" fmla="*/ 157163 h 157162"/>
                <a:gd name="connsiteX2" fmla="*/ 0 w 152400"/>
                <a:gd name="connsiteY2" fmla="*/ 157163 h 157162"/>
                <a:gd name="connsiteX3" fmla="*/ 17717 w 152400"/>
                <a:gd name="connsiteY3" fmla="*/ 0 h 157162"/>
                <a:gd name="connsiteX4" fmla="*/ 134017 w 152400"/>
                <a:gd name="connsiteY4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7162">
                  <a:moveTo>
                    <a:pt x="134017" y="0"/>
                  </a:moveTo>
                  <a:lnTo>
                    <a:pt x="152400" y="157163"/>
                  </a:lnTo>
                  <a:lnTo>
                    <a:pt x="0" y="157163"/>
                  </a:lnTo>
                  <a:lnTo>
                    <a:pt x="17717" y="0"/>
                  </a:lnTo>
                  <a:lnTo>
                    <a:pt x="134017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xmlns="" id="{4B68BF4A-F696-DA47-A997-4F4F10BB1834}"/>
                </a:ext>
              </a:extLst>
            </p:cNvPr>
            <p:cNvSpPr/>
            <p:nvPr/>
          </p:nvSpPr>
          <p:spPr>
            <a:xfrm>
              <a:off x="5677471" y="3572827"/>
              <a:ext cx="418528" cy="347567"/>
            </a:xfrm>
            <a:custGeom>
              <a:avLst/>
              <a:gdLst>
                <a:gd name="connsiteX0" fmla="*/ 418529 w 418528"/>
                <a:gd name="connsiteY0" fmla="*/ 131921 h 347567"/>
                <a:gd name="connsiteX1" fmla="*/ 313277 w 418528"/>
                <a:gd name="connsiteY1" fmla="*/ 239744 h 347567"/>
                <a:gd name="connsiteX2" fmla="*/ 208121 w 418528"/>
                <a:gd name="connsiteY2" fmla="*/ 347567 h 347567"/>
                <a:gd name="connsiteX3" fmla="*/ 0 w 418528"/>
                <a:gd name="connsiteY3" fmla="*/ 65913 h 347567"/>
                <a:gd name="connsiteX4" fmla="*/ 205835 w 418528"/>
                <a:gd name="connsiteY4" fmla="*/ 0 h 347567"/>
                <a:gd name="connsiteX5" fmla="*/ 418529 w 418528"/>
                <a:gd name="connsiteY5" fmla="*/ 131921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9" y="131921"/>
                  </a:moveTo>
                  <a:lnTo>
                    <a:pt x="313277" y="239744"/>
                  </a:lnTo>
                  <a:lnTo>
                    <a:pt x="208121" y="347567"/>
                  </a:lnTo>
                  <a:lnTo>
                    <a:pt x="0" y="65913"/>
                  </a:lnTo>
                  <a:lnTo>
                    <a:pt x="205835" y="0"/>
                  </a:lnTo>
                  <a:lnTo>
                    <a:pt x="418529" y="13192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xmlns="" id="{516FE6D1-65DC-874A-9EE7-F4B714155B95}"/>
                </a:ext>
              </a:extLst>
            </p:cNvPr>
            <p:cNvSpPr/>
            <p:nvPr/>
          </p:nvSpPr>
          <p:spPr>
            <a:xfrm>
              <a:off x="5299519" y="3638550"/>
              <a:ext cx="739330" cy="893590"/>
            </a:xfrm>
            <a:custGeom>
              <a:avLst/>
              <a:gdLst>
                <a:gd name="connsiteX0" fmla="*/ 691705 w 739330"/>
                <a:gd name="connsiteY0" fmla="*/ 174022 h 893590"/>
                <a:gd name="connsiteX1" fmla="*/ 739330 w 739330"/>
                <a:gd name="connsiteY1" fmla="*/ 255461 h 893590"/>
                <a:gd name="connsiteX2" fmla="*/ 721614 w 739330"/>
                <a:gd name="connsiteY2" fmla="*/ 412623 h 893590"/>
                <a:gd name="connsiteX3" fmla="*/ 284035 w 739330"/>
                <a:gd name="connsiteY3" fmla="*/ 412623 h 893590"/>
                <a:gd name="connsiteX4" fmla="*/ 284035 w 739330"/>
                <a:gd name="connsiteY4" fmla="*/ 629412 h 893590"/>
                <a:gd name="connsiteX5" fmla="*/ 276225 w 739330"/>
                <a:gd name="connsiteY5" fmla="*/ 629412 h 893590"/>
                <a:gd name="connsiteX6" fmla="*/ 140618 w 739330"/>
                <a:gd name="connsiteY6" fmla="*/ 757933 h 893590"/>
                <a:gd name="connsiteX7" fmla="*/ 269129 w 739330"/>
                <a:gd name="connsiteY7" fmla="*/ 893540 h 893590"/>
                <a:gd name="connsiteX8" fmla="*/ 276225 w 739330"/>
                <a:gd name="connsiteY8" fmla="*/ 893540 h 893590"/>
                <a:gd name="connsiteX9" fmla="*/ 0 w 739330"/>
                <a:gd name="connsiteY9" fmla="*/ 893540 h 893590"/>
                <a:gd name="connsiteX10" fmla="*/ 0 w 739330"/>
                <a:gd name="connsiteY10" fmla="*/ 188690 h 893590"/>
                <a:gd name="connsiteX11" fmla="*/ 64198 w 739330"/>
                <a:gd name="connsiteY11" fmla="*/ 100679 h 893590"/>
                <a:gd name="connsiteX12" fmla="*/ 377952 w 739330"/>
                <a:gd name="connsiteY12" fmla="*/ 0 h 893590"/>
                <a:gd name="connsiteX13" fmla="*/ 586073 w 739330"/>
                <a:gd name="connsiteY13" fmla="*/ 281654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330" h="893590">
                  <a:moveTo>
                    <a:pt x="691705" y="174022"/>
                  </a:moveTo>
                  <a:lnTo>
                    <a:pt x="739330" y="255461"/>
                  </a:lnTo>
                  <a:lnTo>
                    <a:pt x="721614" y="412623"/>
                  </a:lnTo>
                  <a:lnTo>
                    <a:pt x="284035" y="412623"/>
                  </a:lnTo>
                  <a:lnTo>
                    <a:pt x="284035" y="629412"/>
                  </a:lnTo>
                  <a:lnTo>
                    <a:pt x="276225" y="629412"/>
                  </a:lnTo>
                  <a:cubicBezTo>
                    <a:pt x="203292" y="627450"/>
                    <a:pt x="142570" y="684990"/>
                    <a:pt x="140618" y="757933"/>
                  </a:cubicBezTo>
                  <a:cubicBezTo>
                    <a:pt x="138655" y="830866"/>
                    <a:pt x="196196" y="891578"/>
                    <a:pt x="269129" y="893540"/>
                  </a:cubicBezTo>
                  <a:cubicBezTo>
                    <a:pt x="271491" y="893607"/>
                    <a:pt x="273863" y="893607"/>
                    <a:pt x="276225" y="893540"/>
                  </a:cubicBezTo>
                  <a:lnTo>
                    <a:pt x="0" y="893540"/>
                  </a:lnTo>
                  <a:lnTo>
                    <a:pt x="0" y="188690"/>
                  </a:lnTo>
                  <a:cubicBezTo>
                    <a:pt x="48" y="148533"/>
                    <a:pt x="25975" y="112986"/>
                    <a:pt x="64198" y="100679"/>
                  </a:cubicBezTo>
                  <a:lnTo>
                    <a:pt x="377952" y="0"/>
                  </a:lnTo>
                  <a:lnTo>
                    <a:pt x="586073" y="28165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xmlns="" id="{570871F6-CE77-2E4D-B114-2D4137CF0A51}"/>
                </a:ext>
              </a:extLst>
            </p:cNvPr>
            <p:cNvSpPr/>
            <p:nvPr/>
          </p:nvSpPr>
          <p:spPr>
            <a:xfrm>
              <a:off x="5440088" y="4267911"/>
              <a:ext cx="318059" cy="264227"/>
            </a:xfrm>
            <a:custGeom>
              <a:avLst/>
              <a:gdLst>
                <a:gd name="connsiteX0" fmla="*/ 143467 w 318059"/>
                <a:gd name="connsiteY0" fmla="*/ 50 h 264227"/>
                <a:gd name="connsiteX1" fmla="*/ 266053 w 318059"/>
                <a:gd name="connsiteY1" fmla="*/ 50 h 264227"/>
                <a:gd name="connsiteX2" fmla="*/ 288913 w 318059"/>
                <a:gd name="connsiteY2" fmla="*/ 22815 h 264227"/>
                <a:gd name="connsiteX3" fmla="*/ 288913 w 318059"/>
                <a:gd name="connsiteY3" fmla="*/ 44818 h 264227"/>
                <a:gd name="connsiteX4" fmla="*/ 266053 w 318059"/>
                <a:gd name="connsiteY4" fmla="*/ 67677 h 264227"/>
                <a:gd name="connsiteX5" fmla="*/ 295200 w 318059"/>
                <a:gd name="connsiteY5" fmla="*/ 67677 h 264227"/>
                <a:gd name="connsiteX6" fmla="*/ 318060 w 318059"/>
                <a:gd name="connsiteY6" fmla="*/ 90537 h 264227"/>
                <a:gd name="connsiteX7" fmla="*/ 318060 w 318059"/>
                <a:gd name="connsiteY7" fmla="*/ 111683 h 264227"/>
                <a:gd name="connsiteX8" fmla="*/ 295200 w 318059"/>
                <a:gd name="connsiteY8" fmla="*/ 134543 h 264227"/>
                <a:gd name="connsiteX9" fmla="*/ 276150 w 318059"/>
                <a:gd name="connsiteY9" fmla="*/ 134543 h 264227"/>
                <a:gd name="connsiteX10" fmla="*/ 299010 w 318059"/>
                <a:gd name="connsiteY10" fmla="*/ 157212 h 264227"/>
                <a:gd name="connsiteX11" fmla="*/ 299010 w 318059"/>
                <a:gd name="connsiteY11" fmla="*/ 157403 h 264227"/>
                <a:gd name="connsiteX12" fmla="*/ 299010 w 318059"/>
                <a:gd name="connsiteY12" fmla="*/ 178453 h 264227"/>
                <a:gd name="connsiteX13" fmla="*/ 276340 w 318059"/>
                <a:gd name="connsiteY13" fmla="*/ 201313 h 264227"/>
                <a:gd name="connsiteX14" fmla="*/ 276150 w 318059"/>
                <a:gd name="connsiteY14" fmla="*/ 201313 h 264227"/>
                <a:gd name="connsiteX15" fmla="*/ 251480 w 318059"/>
                <a:gd name="connsiteY15" fmla="*/ 201313 h 264227"/>
                <a:gd name="connsiteX16" fmla="*/ 274245 w 318059"/>
                <a:gd name="connsiteY16" fmla="*/ 224173 h 264227"/>
                <a:gd name="connsiteX17" fmla="*/ 274245 w 318059"/>
                <a:gd name="connsiteY17" fmla="*/ 241318 h 264227"/>
                <a:gd name="connsiteX18" fmla="*/ 251575 w 318059"/>
                <a:gd name="connsiteY18" fmla="*/ 264178 h 264227"/>
                <a:gd name="connsiteX19" fmla="*/ 251480 w 318059"/>
                <a:gd name="connsiteY19" fmla="*/ 264178 h 264227"/>
                <a:gd name="connsiteX20" fmla="*/ 135656 w 318059"/>
                <a:gd name="connsiteY20" fmla="*/ 264178 h 264227"/>
                <a:gd name="connsiteX21" fmla="*/ 49 w 318059"/>
                <a:gd name="connsiteY21" fmla="*/ 135657 h 264227"/>
                <a:gd name="connsiteX22" fmla="*/ 128560 w 318059"/>
                <a:gd name="connsiteY22" fmla="*/ 50 h 264227"/>
                <a:gd name="connsiteX23" fmla="*/ 135656 w 318059"/>
                <a:gd name="connsiteY23" fmla="*/ 50 h 264227"/>
                <a:gd name="connsiteX24" fmla="*/ 143467 w 318059"/>
                <a:gd name="connsiteY24" fmla="*/ 50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8059" h="264227">
                  <a:moveTo>
                    <a:pt x="143467" y="50"/>
                  </a:moveTo>
                  <a:lnTo>
                    <a:pt x="266053" y="50"/>
                  </a:lnTo>
                  <a:cubicBezTo>
                    <a:pt x="278645" y="50"/>
                    <a:pt x="288866" y="10223"/>
                    <a:pt x="288913" y="22815"/>
                  </a:cubicBezTo>
                  <a:lnTo>
                    <a:pt x="288913" y="44818"/>
                  </a:lnTo>
                  <a:cubicBezTo>
                    <a:pt x="288913" y="57438"/>
                    <a:pt x="278674" y="67677"/>
                    <a:pt x="266053" y="67677"/>
                  </a:cubicBezTo>
                  <a:lnTo>
                    <a:pt x="295200" y="67677"/>
                  </a:lnTo>
                  <a:cubicBezTo>
                    <a:pt x="307801" y="67725"/>
                    <a:pt x="318012" y="77936"/>
                    <a:pt x="318060" y="90537"/>
                  </a:cubicBezTo>
                  <a:lnTo>
                    <a:pt x="318060" y="111683"/>
                  </a:lnTo>
                  <a:cubicBezTo>
                    <a:pt x="318012" y="124284"/>
                    <a:pt x="307801" y="134496"/>
                    <a:pt x="295200" y="134543"/>
                  </a:cubicBezTo>
                  <a:lnTo>
                    <a:pt x="276150" y="134543"/>
                  </a:lnTo>
                  <a:cubicBezTo>
                    <a:pt x="288723" y="134486"/>
                    <a:pt x="298953" y="144640"/>
                    <a:pt x="299010" y="157212"/>
                  </a:cubicBezTo>
                  <a:cubicBezTo>
                    <a:pt x="299010" y="157279"/>
                    <a:pt x="299010" y="157336"/>
                    <a:pt x="299010" y="157403"/>
                  </a:cubicBezTo>
                  <a:lnTo>
                    <a:pt x="299010" y="178453"/>
                  </a:lnTo>
                  <a:cubicBezTo>
                    <a:pt x="299067" y="191026"/>
                    <a:pt x="288913" y="201256"/>
                    <a:pt x="276340" y="201313"/>
                  </a:cubicBezTo>
                  <a:cubicBezTo>
                    <a:pt x="276274" y="201313"/>
                    <a:pt x="276216" y="201313"/>
                    <a:pt x="276150" y="201313"/>
                  </a:cubicBezTo>
                  <a:lnTo>
                    <a:pt x="251480" y="201313"/>
                  </a:lnTo>
                  <a:cubicBezTo>
                    <a:pt x="264072" y="201361"/>
                    <a:pt x="274245" y="211581"/>
                    <a:pt x="274245" y="224173"/>
                  </a:cubicBezTo>
                  <a:lnTo>
                    <a:pt x="274245" y="241318"/>
                  </a:lnTo>
                  <a:cubicBezTo>
                    <a:pt x="274302" y="253891"/>
                    <a:pt x="264148" y="264121"/>
                    <a:pt x="251575" y="264178"/>
                  </a:cubicBezTo>
                  <a:cubicBezTo>
                    <a:pt x="251547" y="264178"/>
                    <a:pt x="251509" y="264178"/>
                    <a:pt x="251480" y="264178"/>
                  </a:cubicBezTo>
                  <a:lnTo>
                    <a:pt x="135656" y="264178"/>
                  </a:lnTo>
                  <a:cubicBezTo>
                    <a:pt x="62723" y="266140"/>
                    <a:pt x="2001" y="208600"/>
                    <a:pt x="49" y="135657"/>
                  </a:cubicBezTo>
                  <a:cubicBezTo>
                    <a:pt x="-1914" y="62725"/>
                    <a:pt x="55627" y="2012"/>
                    <a:pt x="128560" y="50"/>
                  </a:cubicBezTo>
                  <a:cubicBezTo>
                    <a:pt x="130922" y="-17"/>
                    <a:pt x="133294" y="-17"/>
                    <a:pt x="135656" y="50"/>
                  </a:cubicBezTo>
                  <a:lnTo>
                    <a:pt x="143467" y="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xmlns="" id="{050F8B75-8C04-D64D-A43F-D86B8529ADE6}"/>
                </a:ext>
              </a:extLst>
            </p:cNvPr>
            <p:cNvSpPr/>
            <p:nvPr/>
          </p:nvSpPr>
          <p:spPr>
            <a:xfrm>
              <a:off x="5730620" y="2689479"/>
              <a:ext cx="730758" cy="770830"/>
            </a:xfrm>
            <a:custGeom>
              <a:avLst/>
              <a:gdLst>
                <a:gd name="connsiteX0" fmla="*/ 730758 w 730758"/>
                <a:gd name="connsiteY0" fmla="*/ 344900 h 770830"/>
                <a:gd name="connsiteX1" fmla="*/ 730758 w 730758"/>
                <a:gd name="connsiteY1" fmla="*/ 197549 h 770830"/>
                <a:gd name="connsiteX2" fmla="*/ 561499 w 730758"/>
                <a:gd name="connsiteY2" fmla="*/ 0 h 770830"/>
                <a:gd name="connsiteX3" fmla="*/ 0 w 730758"/>
                <a:gd name="connsiteY3" fmla="*/ 197549 h 770830"/>
                <a:gd name="connsiteX4" fmla="*/ 0 w 730758"/>
                <a:gd name="connsiteY4" fmla="*/ 405384 h 770830"/>
                <a:gd name="connsiteX5" fmla="*/ 364360 w 730758"/>
                <a:gd name="connsiteY5" fmla="*/ 770830 h 770830"/>
                <a:gd name="connsiteX6" fmla="*/ 578073 w 730758"/>
                <a:gd name="connsiteY6" fmla="*/ 702088 h 770830"/>
                <a:gd name="connsiteX7" fmla="*/ 623412 w 730758"/>
                <a:gd name="connsiteY7" fmla="*/ 663988 h 770830"/>
                <a:gd name="connsiteX8" fmla="*/ 730758 w 730758"/>
                <a:gd name="connsiteY8" fmla="*/ 405860 h 7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58" h="770830">
                  <a:moveTo>
                    <a:pt x="730758" y="344900"/>
                  </a:moveTo>
                  <a:lnTo>
                    <a:pt x="730758" y="197549"/>
                  </a:lnTo>
                  <a:lnTo>
                    <a:pt x="561499" y="0"/>
                  </a:lnTo>
                  <a:cubicBezTo>
                    <a:pt x="396955" y="117967"/>
                    <a:pt x="202159" y="186500"/>
                    <a:pt x="0" y="197549"/>
                  </a:cubicBezTo>
                  <a:lnTo>
                    <a:pt x="0" y="405384"/>
                  </a:lnTo>
                  <a:cubicBezTo>
                    <a:pt x="-295" y="606914"/>
                    <a:pt x="162830" y="770525"/>
                    <a:pt x="364360" y="770830"/>
                  </a:cubicBezTo>
                  <a:cubicBezTo>
                    <a:pt x="441056" y="770944"/>
                    <a:pt x="515827" y="746893"/>
                    <a:pt x="578073" y="702088"/>
                  </a:cubicBezTo>
                  <a:cubicBezTo>
                    <a:pt x="594170" y="690610"/>
                    <a:pt x="609334" y="677866"/>
                    <a:pt x="623412" y="663988"/>
                  </a:cubicBezTo>
                  <a:cubicBezTo>
                    <a:pt x="692106" y="595646"/>
                    <a:pt x="730739" y="502758"/>
                    <a:pt x="730758" y="40586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xmlns="" id="{F176E618-CC56-3D46-9B1E-BADF042B862F}"/>
                </a:ext>
              </a:extLst>
            </p:cNvPr>
            <p:cNvSpPr/>
            <p:nvPr/>
          </p:nvSpPr>
          <p:spPr>
            <a:xfrm>
              <a:off x="6308693" y="3391662"/>
              <a:ext cx="583787" cy="1140428"/>
            </a:xfrm>
            <a:custGeom>
              <a:avLst/>
              <a:gdLst>
                <a:gd name="connsiteX0" fmla="*/ 307562 w 583787"/>
                <a:gd name="connsiteY0" fmla="*/ 1140428 h 1140428"/>
                <a:gd name="connsiteX1" fmla="*/ 583787 w 583787"/>
                <a:gd name="connsiteY1" fmla="*/ 1140428 h 1140428"/>
                <a:gd name="connsiteX2" fmla="*/ 583787 w 583787"/>
                <a:gd name="connsiteY2" fmla="*/ 435578 h 1140428"/>
                <a:gd name="connsiteX3" fmla="*/ 519589 w 583787"/>
                <a:gd name="connsiteY3" fmla="*/ 347567 h 1140428"/>
                <a:gd name="connsiteX4" fmla="*/ 205835 w 583787"/>
                <a:gd name="connsiteY4" fmla="*/ 246888 h 1140428"/>
                <a:gd name="connsiteX5" fmla="*/ 0 w 583787"/>
                <a:gd name="connsiteY5" fmla="*/ 180975 h 1140428"/>
                <a:gd name="connsiteX6" fmla="*/ 0 w 583787"/>
                <a:gd name="connsiteY6" fmla="*/ 0 h 1140428"/>
                <a:gd name="connsiteX7" fmla="*/ 0 w 583787"/>
                <a:gd name="connsiteY7" fmla="*/ 0 h 11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787" h="1140428">
                  <a:moveTo>
                    <a:pt x="307562" y="1140428"/>
                  </a:moveTo>
                  <a:lnTo>
                    <a:pt x="583787" y="1140428"/>
                  </a:lnTo>
                  <a:lnTo>
                    <a:pt x="583787" y="435578"/>
                  </a:lnTo>
                  <a:cubicBezTo>
                    <a:pt x="583740" y="395421"/>
                    <a:pt x="557813" y="359874"/>
                    <a:pt x="519589" y="347567"/>
                  </a:cubicBezTo>
                  <a:lnTo>
                    <a:pt x="205835" y="246888"/>
                  </a:lnTo>
                  <a:lnTo>
                    <a:pt x="0" y="18097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xmlns="" id="{1BE45969-F565-9742-9C5F-70A2AF78478C}"/>
                </a:ext>
              </a:extLst>
            </p:cNvPr>
            <p:cNvSpPr/>
            <p:nvPr/>
          </p:nvSpPr>
          <p:spPr>
            <a:xfrm>
              <a:off x="5691759" y="4532090"/>
              <a:ext cx="808482" cy="9525"/>
            </a:xfrm>
            <a:custGeom>
              <a:avLst/>
              <a:gdLst>
                <a:gd name="connsiteX0" fmla="*/ 0 w 808482"/>
                <a:gd name="connsiteY0" fmla="*/ 0 h 9525"/>
                <a:gd name="connsiteX1" fmla="*/ 808482 w 8084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482" h="9525">
                  <a:moveTo>
                    <a:pt x="0" y="0"/>
                  </a:moveTo>
                  <a:lnTo>
                    <a:pt x="80848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xmlns="" id="{CC9CC868-0F19-5A4D-8936-77E41809B7CC}"/>
                </a:ext>
              </a:extLst>
            </p:cNvPr>
            <p:cNvSpPr/>
            <p:nvPr/>
          </p:nvSpPr>
          <p:spPr>
            <a:xfrm>
              <a:off x="5299424" y="3391471"/>
              <a:ext cx="583882" cy="1140523"/>
            </a:xfrm>
            <a:custGeom>
              <a:avLst/>
              <a:gdLst>
                <a:gd name="connsiteX0" fmla="*/ 583883 w 583882"/>
                <a:gd name="connsiteY0" fmla="*/ 0 h 1140523"/>
                <a:gd name="connsiteX1" fmla="*/ 583883 w 583882"/>
                <a:gd name="connsiteY1" fmla="*/ 0 h 1140523"/>
                <a:gd name="connsiteX2" fmla="*/ 583883 w 583882"/>
                <a:gd name="connsiteY2" fmla="*/ 180975 h 1140523"/>
                <a:gd name="connsiteX3" fmla="*/ 378047 w 583882"/>
                <a:gd name="connsiteY3" fmla="*/ 247079 h 1140523"/>
                <a:gd name="connsiteX4" fmla="*/ 64199 w 583882"/>
                <a:gd name="connsiteY4" fmla="*/ 347663 h 1140523"/>
                <a:gd name="connsiteX5" fmla="*/ 0 w 583882"/>
                <a:gd name="connsiteY5" fmla="*/ 435673 h 1140523"/>
                <a:gd name="connsiteX6" fmla="*/ 0 w 583882"/>
                <a:gd name="connsiteY6" fmla="*/ 1140523 h 1140523"/>
                <a:gd name="connsiteX7" fmla="*/ 276225 w 583882"/>
                <a:gd name="connsiteY7" fmla="*/ 1140523 h 11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882" h="1140523">
                  <a:moveTo>
                    <a:pt x="583883" y="0"/>
                  </a:moveTo>
                  <a:lnTo>
                    <a:pt x="583883" y="0"/>
                  </a:lnTo>
                  <a:lnTo>
                    <a:pt x="583883" y="180975"/>
                  </a:lnTo>
                  <a:lnTo>
                    <a:pt x="378047" y="247079"/>
                  </a:lnTo>
                  <a:lnTo>
                    <a:pt x="64199" y="347663"/>
                  </a:lnTo>
                  <a:cubicBezTo>
                    <a:pt x="25975" y="359969"/>
                    <a:pt x="48" y="395516"/>
                    <a:pt x="0" y="435673"/>
                  </a:cubicBezTo>
                  <a:lnTo>
                    <a:pt x="0" y="1140523"/>
                  </a:lnTo>
                  <a:lnTo>
                    <a:pt x="276225" y="114052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xmlns="" id="{E222880B-BFEB-9841-872D-22DF35A6C991}"/>
                </a:ext>
              </a:extLst>
            </p:cNvPr>
            <p:cNvSpPr/>
            <p:nvPr/>
          </p:nvSpPr>
          <p:spPr>
            <a:xfrm>
              <a:off x="5883306" y="3572827"/>
              <a:ext cx="425386" cy="131921"/>
            </a:xfrm>
            <a:custGeom>
              <a:avLst/>
              <a:gdLst>
                <a:gd name="connsiteX0" fmla="*/ 0 w 425386"/>
                <a:gd name="connsiteY0" fmla="*/ 0 h 131921"/>
                <a:gd name="connsiteX1" fmla="*/ 212693 w 425386"/>
                <a:gd name="connsiteY1" fmla="*/ 131921 h 131921"/>
                <a:gd name="connsiteX2" fmla="*/ 425386 w 425386"/>
                <a:gd name="connsiteY2" fmla="*/ 0 h 1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86" h="131921">
                  <a:moveTo>
                    <a:pt x="0" y="0"/>
                  </a:moveTo>
                  <a:lnTo>
                    <a:pt x="212693" y="131921"/>
                  </a:lnTo>
                  <a:lnTo>
                    <a:pt x="425386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xmlns="" id="{F94C354E-6DEC-874A-A6EE-59A9EF47F096}"/>
                </a:ext>
              </a:extLst>
            </p:cNvPr>
            <p:cNvSpPr/>
            <p:nvPr/>
          </p:nvSpPr>
          <p:spPr>
            <a:xfrm>
              <a:off x="5677471" y="3638740"/>
              <a:ext cx="837057" cy="281654"/>
            </a:xfrm>
            <a:custGeom>
              <a:avLst/>
              <a:gdLst>
                <a:gd name="connsiteX0" fmla="*/ 0 w 837057"/>
                <a:gd name="connsiteY0" fmla="*/ 0 h 281654"/>
                <a:gd name="connsiteX1" fmla="*/ 208121 w 837057"/>
                <a:gd name="connsiteY1" fmla="*/ 281654 h 281654"/>
                <a:gd name="connsiteX2" fmla="*/ 313277 w 837057"/>
                <a:gd name="connsiteY2" fmla="*/ 173831 h 281654"/>
                <a:gd name="connsiteX3" fmla="*/ 418529 w 837057"/>
                <a:gd name="connsiteY3" fmla="*/ 66008 h 281654"/>
                <a:gd name="connsiteX4" fmla="*/ 524828 w 837057"/>
                <a:gd name="connsiteY4" fmla="*/ 173831 h 281654"/>
                <a:gd name="connsiteX5" fmla="*/ 631222 w 837057"/>
                <a:gd name="connsiteY5" fmla="*/ 281654 h 281654"/>
                <a:gd name="connsiteX6" fmla="*/ 837057 w 837057"/>
                <a:gd name="connsiteY6" fmla="*/ 0 h 28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7057" h="281654">
                  <a:moveTo>
                    <a:pt x="0" y="0"/>
                  </a:moveTo>
                  <a:lnTo>
                    <a:pt x="208121" y="281654"/>
                  </a:lnTo>
                  <a:lnTo>
                    <a:pt x="313277" y="173831"/>
                  </a:lnTo>
                  <a:lnTo>
                    <a:pt x="418529" y="66008"/>
                  </a:lnTo>
                  <a:lnTo>
                    <a:pt x="524828" y="173831"/>
                  </a:lnTo>
                  <a:lnTo>
                    <a:pt x="631222" y="281654"/>
                  </a:lnTo>
                  <a:lnTo>
                    <a:pt x="83705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xmlns="" id="{FF68E1BA-962B-AA44-8C73-027F34975AA0}"/>
                </a:ext>
              </a:extLst>
            </p:cNvPr>
            <p:cNvSpPr/>
            <p:nvPr/>
          </p:nvSpPr>
          <p:spPr>
            <a:xfrm>
              <a:off x="5990748" y="3812571"/>
              <a:ext cx="211550" cy="81438"/>
            </a:xfrm>
            <a:custGeom>
              <a:avLst/>
              <a:gdLst>
                <a:gd name="connsiteX0" fmla="*/ 211550 w 211550"/>
                <a:gd name="connsiteY0" fmla="*/ 0 h 81438"/>
                <a:gd name="connsiteX1" fmla="*/ 163925 w 211550"/>
                <a:gd name="connsiteY1" fmla="*/ 81439 h 81438"/>
                <a:gd name="connsiteX2" fmla="*/ 47625 w 211550"/>
                <a:gd name="connsiteY2" fmla="*/ 81439 h 81438"/>
                <a:gd name="connsiteX3" fmla="*/ 0 w 211550"/>
                <a:gd name="connsiteY3" fmla="*/ 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50" h="81438">
                  <a:moveTo>
                    <a:pt x="211550" y="0"/>
                  </a:moveTo>
                  <a:lnTo>
                    <a:pt x="163925" y="81439"/>
                  </a:lnTo>
                  <a:lnTo>
                    <a:pt x="47625" y="81439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xmlns="" id="{051682FB-6F01-5F48-AF46-262B1E8E4A91}"/>
                </a:ext>
              </a:extLst>
            </p:cNvPr>
            <p:cNvSpPr/>
            <p:nvPr/>
          </p:nvSpPr>
          <p:spPr>
            <a:xfrm>
              <a:off x="6020657" y="3894010"/>
              <a:ext cx="17716" cy="157162"/>
            </a:xfrm>
            <a:custGeom>
              <a:avLst/>
              <a:gdLst>
                <a:gd name="connsiteX0" fmla="*/ 17716 w 17716"/>
                <a:gd name="connsiteY0" fmla="*/ 0 h 157162"/>
                <a:gd name="connsiteX1" fmla="*/ 0 w 17716"/>
                <a:gd name="connsiteY1" fmla="*/ 157163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16" h="157162">
                  <a:moveTo>
                    <a:pt x="17716" y="0"/>
                  </a:moveTo>
                  <a:lnTo>
                    <a:pt x="0" y="1571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xmlns="" id="{6DB921D5-A8EA-C546-A568-B9B3A4DDEEF9}"/>
                </a:ext>
              </a:extLst>
            </p:cNvPr>
            <p:cNvSpPr/>
            <p:nvPr/>
          </p:nvSpPr>
          <p:spPr>
            <a:xfrm>
              <a:off x="6154674" y="3894010"/>
              <a:ext cx="18383" cy="157162"/>
            </a:xfrm>
            <a:custGeom>
              <a:avLst/>
              <a:gdLst>
                <a:gd name="connsiteX0" fmla="*/ 0 w 18383"/>
                <a:gd name="connsiteY0" fmla="*/ 0 h 157162"/>
                <a:gd name="connsiteX1" fmla="*/ 18383 w 18383"/>
                <a:gd name="connsiteY1" fmla="*/ 157163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83" h="157162">
                  <a:moveTo>
                    <a:pt x="0" y="0"/>
                  </a:moveTo>
                  <a:lnTo>
                    <a:pt x="18383" y="1571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xmlns="" id="{3FE0D2EC-0885-1A4E-8FF1-4857DED4B667}"/>
                </a:ext>
              </a:extLst>
            </p:cNvPr>
            <p:cNvSpPr/>
            <p:nvPr/>
          </p:nvSpPr>
          <p:spPr>
            <a:xfrm>
              <a:off x="5677471" y="2325719"/>
              <a:ext cx="837628" cy="708755"/>
            </a:xfrm>
            <a:custGeom>
              <a:avLst/>
              <a:gdLst>
                <a:gd name="connsiteX0" fmla="*/ 53150 w 837628"/>
                <a:gd name="connsiteY0" fmla="*/ 708660 h 708755"/>
                <a:gd name="connsiteX1" fmla="*/ 0 w 837628"/>
                <a:gd name="connsiteY1" fmla="*/ 655511 h 708755"/>
                <a:gd name="connsiteX2" fmla="*/ 0 w 837628"/>
                <a:gd name="connsiteY2" fmla="*/ 352425 h 708755"/>
                <a:gd name="connsiteX3" fmla="*/ 352425 w 837628"/>
                <a:gd name="connsiteY3" fmla="*/ 0 h 708755"/>
                <a:gd name="connsiteX4" fmla="*/ 485204 w 837628"/>
                <a:gd name="connsiteY4" fmla="*/ 0 h 708755"/>
                <a:gd name="connsiteX5" fmla="*/ 837629 w 837628"/>
                <a:gd name="connsiteY5" fmla="*/ 352425 h 708755"/>
                <a:gd name="connsiteX6" fmla="*/ 837629 w 837628"/>
                <a:gd name="connsiteY6" fmla="*/ 655606 h 708755"/>
                <a:gd name="connsiteX7" fmla="*/ 784479 w 837628"/>
                <a:gd name="connsiteY7" fmla="*/ 708755 h 7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628" h="708755">
                  <a:moveTo>
                    <a:pt x="53150" y="708660"/>
                  </a:moveTo>
                  <a:cubicBezTo>
                    <a:pt x="23793" y="708660"/>
                    <a:pt x="0" y="684867"/>
                    <a:pt x="0" y="655511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647" y="467"/>
                    <a:pt x="837162" y="157982"/>
                    <a:pt x="837629" y="352425"/>
                  </a:cubicBezTo>
                  <a:lnTo>
                    <a:pt x="837629" y="655606"/>
                  </a:lnTo>
                  <a:cubicBezTo>
                    <a:pt x="837629" y="684962"/>
                    <a:pt x="813835" y="708755"/>
                    <a:pt x="784479" y="708755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xmlns="" id="{47225415-ECEA-EC42-9071-F45B24D96E0A}"/>
                </a:ext>
              </a:extLst>
            </p:cNvPr>
            <p:cNvSpPr/>
            <p:nvPr/>
          </p:nvSpPr>
          <p:spPr>
            <a:xfrm>
              <a:off x="5583554" y="4051173"/>
              <a:ext cx="1024889" cy="217646"/>
            </a:xfrm>
            <a:custGeom>
              <a:avLst/>
              <a:gdLst>
                <a:gd name="connsiteX0" fmla="*/ 1024890 w 1024889"/>
                <a:gd name="connsiteY0" fmla="*/ 217646 h 217646"/>
                <a:gd name="connsiteX1" fmla="*/ 1024890 w 1024889"/>
                <a:gd name="connsiteY1" fmla="*/ 216789 h 217646"/>
                <a:gd name="connsiteX2" fmla="*/ 1024890 w 1024889"/>
                <a:gd name="connsiteY2" fmla="*/ 0 h 217646"/>
                <a:gd name="connsiteX3" fmla="*/ 589502 w 1024889"/>
                <a:gd name="connsiteY3" fmla="*/ 0 h 217646"/>
                <a:gd name="connsiteX4" fmla="*/ 437102 w 1024889"/>
                <a:gd name="connsiteY4" fmla="*/ 0 h 217646"/>
                <a:gd name="connsiteX5" fmla="*/ 0 w 1024889"/>
                <a:gd name="connsiteY5" fmla="*/ 0 h 217646"/>
                <a:gd name="connsiteX6" fmla="*/ 0 w 1024889"/>
                <a:gd name="connsiteY6" fmla="*/ 216789 h 217646"/>
                <a:gd name="connsiteX7" fmla="*/ 0 w 1024889"/>
                <a:gd name="connsiteY7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889" h="217646">
                  <a:moveTo>
                    <a:pt x="1024890" y="217646"/>
                  </a:moveTo>
                  <a:lnTo>
                    <a:pt x="1024890" y="216789"/>
                  </a:lnTo>
                  <a:lnTo>
                    <a:pt x="1024890" y="0"/>
                  </a:lnTo>
                  <a:lnTo>
                    <a:pt x="589502" y="0"/>
                  </a:lnTo>
                  <a:lnTo>
                    <a:pt x="437102" y="0"/>
                  </a:lnTo>
                  <a:lnTo>
                    <a:pt x="0" y="0"/>
                  </a:lnTo>
                  <a:lnTo>
                    <a:pt x="0" y="216789"/>
                  </a:lnTo>
                  <a:lnTo>
                    <a:pt x="0" y="21764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xmlns="" id="{06F843EC-79A3-BD4A-9CDE-271F403AD2B6}"/>
                </a:ext>
              </a:extLst>
            </p:cNvPr>
            <p:cNvSpPr/>
            <p:nvPr/>
          </p:nvSpPr>
          <p:spPr>
            <a:xfrm>
              <a:off x="6308693" y="4125087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xmlns="" id="{96434A0E-520D-6245-A01D-53E1970DF376}"/>
                </a:ext>
              </a:extLst>
            </p:cNvPr>
            <p:cNvSpPr/>
            <p:nvPr/>
          </p:nvSpPr>
          <p:spPr>
            <a:xfrm>
              <a:off x="6308693" y="4170045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xmlns="" id="{C9F0BDCA-5C8C-C343-8D35-F2335FC2A6F8}"/>
                </a:ext>
              </a:extLst>
            </p:cNvPr>
            <p:cNvSpPr/>
            <p:nvPr/>
          </p:nvSpPr>
          <p:spPr>
            <a:xfrm>
              <a:off x="6308693" y="4219289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xmlns="" id="{ECAC9A50-CF6B-0540-B8D8-9F9B0EECCD44}"/>
                </a:ext>
              </a:extLst>
            </p:cNvPr>
            <p:cNvSpPr/>
            <p:nvPr/>
          </p:nvSpPr>
          <p:spPr>
            <a:xfrm>
              <a:off x="5946933" y="4307395"/>
              <a:ext cx="298132" cy="9525"/>
            </a:xfrm>
            <a:custGeom>
              <a:avLst/>
              <a:gdLst>
                <a:gd name="connsiteX0" fmla="*/ 298132 w 298132"/>
                <a:gd name="connsiteY0" fmla="*/ 0 h 9525"/>
                <a:gd name="connsiteX1" fmla="*/ 0 w 29813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132" h="9525">
                  <a:moveTo>
                    <a:pt x="29813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xmlns="" id="{E8D9C052-B857-3541-9428-9A57FAEFD720}"/>
                </a:ext>
              </a:extLst>
            </p:cNvPr>
            <p:cNvSpPr/>
            <p:nvPr/>
          </p:nvSpPr>
          <p:spPr>
            <a:xfrm>
              <a:off x="5808630" y="4399121"/>
              <a:ext cx="574738" cy="9525"/>
            </a:xfrm>
            <a:custGeom>
              <a:avLst/>
              <a:gdLst>
                <a:gd name="connsiteX0" fmla="*/ 574739 w 574738"/>
                <a:gd name="connsiteY0" fmla="*/ 0 h 9525"/>
                <a:gd name="connsiteX1" fmla="*/ 0 w 5747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738" h="9525">
                  <a:moveTo>
                    <a:pt x="574739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xmlns="" id="{691924D6-6872-8749-8259-08216901D915}"/>
                </a:ext>
              </a:extLst>
            </p:cNvPr>
            <p:cNvSpPr/>
            <p:nvPr/>
          </p:nvSpPr>
          <p:spPr>
            <a:xfrm>
              <a:off x="5808630" y="4455985"/>
              <a:ext cx="574738" cy="9525"/>
            </a:xfrm>
            <a:custGeom>
              <a:avLst/>
              <a:gdLst>
                <a:gd name="connsiteX0" fmla="*/ 574739 w 574738"/>
                <a:gd name="connsiteY0" fmla="*/ 0 h 9525"/>
                <a:gd name="connsiteX1" fmla="*/ 0 w 5747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738" h="9525">
                  <a:moveTo>
                    <a:pt x="574739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xmlns="" id="{37AB0957-7F0C-D74A-8D6C-FB096B2E5F12}"/>
                </a:ext>
              </a:extLst>
            </p:cNvPr>
            <p:cNvSpPr/>
            <p:nvPr/>
          </p:nvSpPr>
          <p:spPr>
            <a:xfrm>
              <a:off x="5578983" y="4267961"/>
              <a:ext cx="150018" cy="67627"/>
            </a:xfrm>
            <a:custGeom>
              <a:avLst/>
              <a:gdLst>
                <a:gd name="connsiteX0" fmla="*/ 0 w 150018"/>
                <a:gd name="connsiteY0" fmla="*/ 0 h 67627"/>
                <a:gd name="connsiteX1" fmla="*/ 127159 w 150018"/>
                <a:gd name="connsiteY1" fmla="*/ 0 h 67627"/>
                <a:gd name="connsiteX2" fmla="*/ 150019 w 150018"/>
                <a:gd name="connsiteY2" fmla="*/ 22765 h 67627"/>
                <a:gd name="connsiteX3" fmla="*/ 150019 w 150018"/>
                <a:gd name="connsiteY3" fmla="*/ 44768 h 67627"/>
                <a:gd name="connsiteX4" fmla="*/ 127159 w 150018"/>
                <a:gd name="connsiteY4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8" h="67627">
                  <a:moveTo>
                    <a:pt x="0" y="0"/>
                  </a:moveTo>
                  <a:lnTo>
                    <a:pt x="127159" y="0"/>
                  </a:lnTo>
                  <a:cubicBezTo>
                    <a:pt x="139751" y="0"/>
                    <a:pt x="149971" y="10173"/>
                    <a:pt x="150019" y="22765"/>
                  </a:cubicBezTo>
                  <a:lnTo>
                    <a:pt x="150019" y="44768"/>
                  </a:lnTo>
                  <a:cubicBezTo>
                    <a:pt x="150019" y="57388"/>
                    <a:pt x="139779" y="67628"/>
                    <a:pt x="127159" y="6762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xmlns="" id="{DC2FA7C1-8F52-7F46-823E-7718BC28AA55}"/>
                </a:ext>
              </a:extLst>
            </p:cNvPr>
            <p:cNvSpPr/>
            <p:nvPr/>
          </p:nvSpPr>
          <p:spPr>
            <a:xfrm>
              <a:off x="5646800" y="4335589"/>
              <a:ext cx="111347" cy="66865"/>
            </a:xfrm>
            <a:custGeom>
              <a:avLst/>
              <a:gdLst>
                <a:gd name="connsiteX0" fmla="*/ 0 w 111347"/>
                <a:gd name="connsiteY0" fmla="*/ 0 h 66865"/>
                <a:gd name="connsiteX1" fmla="*/ 88487 w 111347"/>
                <a:gd name="connsiteY1" fmla="*/ 0 h 66865"/>
                <a:gd name="connsiteX2" fmla="*/ 111347 w 111347"/>
                <a:gd name="connsiteY2" fmla="*/ 22860 h 66865"/>
                <a:gd name="connsiteX3" fmla="*/ 111347 w 111347"/>
                <a:gd name="connsiteY3" fmla="*/ 44005 h 66865"/>
                <a:gd name="connsiteX4" fmla="*/ 88487 w 111347"/>
                <a:gd name="connsiteY4" fmla="*/ 66866 h 66865"/>
                <a:gd name="connsiteX5" fmla="*/ 69437 w 111347"/>
                <a:gd name="connsiteY5" fmla="*/ 66866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47" h="66865">
                  <a:moveTo>
                    <a:pt x="0" y="0"/>
                  </a:moveTo>
                  <a:lnTo>
                    <a:pt x="88487" y="0"/>
                  </a:lnTo>
                  <a:cubicBezTo>
                    <a:pt x="101089" y="48"/>
                    <a:pt x="111300" y="10258"/>
                    <a:pt x="111347" y="22860"/>
                  </a:cubicBezTo>
                  <a:lnTo>
                    <a:pt x="111347" y="44005"/>
                  </a:lnTo>
                  <a:cubicBezTo>
                    <a:pt x="111300" y="56607"/>
                    <a:pt x="101089" y="66818"/>
                    <a:pt x="88487" y="66866"/>
                  </a:cubicBezTo>
                  <a:lnTo>
                    <a:pt x="69437" y="6686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xmlns="" id="{39D7FF1D-2CA1-AE4C-AAA7-0B7B9BE866A0}"/>
                </a:ext>
              </a:extLst>
            </p:cNvPr>
            <p:cNvSpPr/>
            <p:nvPr/>
          </p:nvSpPr>
          <p:spPr>
            <a:xfrm>
              <a:off x="5646800" y="4402455"/>
              <a:ext cx="92488" cy="66770"/>
            </a:xfrm>
            <a:custGeom>
              <a:avLst/>
              <a:gdLst>
                <a:gd name="connsiteX0" fmla="*/ 44958 w 92488"/>
                <a:gd name="connsiteY0" fmla="*/ 66770 h 66770"/>
                <a:gd name="connsiteX1" fmla="*/ 69628 w 92488"/>
                <a:gd name="connsiteY1" fmla="*/ 66770 h 66770"/>
                <a:gd name="connsiteX2" fmla="*/ 92488 w 92488"/>
                <a:gd name="connsiteY2" fmla="*/ 44101 h 66770"/>
                <a:gd name="connsiteX3" fmla="*/ 92488 w 92488"/>
                <a:gd name="connsiteY3" fmla="*/ 43910 h 66770"/>
                <a:gd name="connsiteX4" fmla="*/ 92488 w 92488"/>
                <a:gd name="connsiteY4" fmla="*/ 22860 h 66770"/>
                <a:gd name="connsiteX5" fmla="*/ 69818 w 92488"/>
                <a:gd name="connsiteY5" fmla="*/ 0 h 66770"/>
                <a:gd name="connsiteX6" fmla="*/ 69628 w 92488"/>
                <a:gd name="connsiteY6" fmla="*/ 0 h 66770"/>
                <a:gd name="connsiteX7" fmla="*/ 0 w 92488"/>
                <a:gd name="connsiteY7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88" h="66770">
                  <a:moveTo>
                    <a:pt x="44958" y="66770"/>
                  </a:moveTo>
                  <a:lnTo>
                    <a:pt x="69628" y="66770"/>
                  </a:lnTo>
                  <a:cubicBezTo>
                    <a:pt x="82201" y="66827"/>
                    <a:pt x="92431" y="56674"/>
                    <a:pt x="92488" y="44101"/>
                  </a:cubicBezTo>
                  <a:cubicBezTo>
                    <a:pt x="92488" y="44034"/>
                    <a:pt x="92488" y="43977"/>
                    <a:pt x="92488" y="43910"/>
                  </a:cubicBezTo>
                  <a:lnTo>
                    <a:pt x="92488" y="22860"/>
                  </a:lnTo>
                  <a:cubicBezTo>
                    <a:pt x="92545" y="10287"/>
                    <a:pt x="82391" y="57"/>
                    <a:pt x="69818" y="0"/>
                  </a:cubicBezTo>
                  <a:cubicBezTo>
                    <a:pt x="69752" y="0"/>
                    <a:pt x="69694" y="0"/>
                    <a:pt x="69628" y="0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xmlns="" id="{A01CC450-0EB1-5049-9073-95F3D22D6339}"/>
                </a:ext>
              </a:extLst>
            </p:cNvPr>
            <p:cNvSpPr/>
            <p:nvPr/>
          </p:nvSpPr>
          <p:spPr>
            <a:xfrm>
              <a:off x="5578983" y="4469225"/>
              <a:ext cx="135540" cy="62865"/>
            </a:xfrm>
            <a:custGeom>
              <a:avLst/>
              <a:gdLst>
                <a:gd name="connsiteX0" fmla="*/ 0 w 135540"/>
                <a:gd name="connsiteY0" fmla="*/ 62865 h 62865"/>
                <a:gd name="connsiteX1" fmla="*/ 112776 w 135540"/>
                <a:gd name="connsiteY1" fmla="*/ 62865 h 62865"/>
                <a:gd name="connsiteX2" fmla="*/ 135541 w 135540"/>
                <a:gd name="connsiteY2" fmla="*/ 40100 h 62865"/>
                <a:gd name="connsiteX3" fmla="*/ 135541 w 135540"/>
                <a:gd name="connsiteY3" fmla="*/ 40005 h 62865"/>
                <a:gd name="connsiteX4" fmla="*/ 135541 w 135540"/>
                <a:gd name="connsiteY4" fmla="*/ 22860 h 62865"/>
                <a:gd name="connsiteX5" fmla="*/ 112776 w 135540"/>
                <a:gd name="connsiteY5" fmla="*/ 0 h 62865"/>
                <a:gd name="connsiteX6" fmla="*/ 67818 w 135540"/>
                <a:gd name="connsiteY6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40" h="62865">
                  <a:moveTo>
                    <a:pt x="0" y="62865"/>
                  </a:moveTo>
                  <a:lnTo>
                    <a:pt x="112776" y="62865"/>
                  </a:lnTo>
                  <a:cubicBezTo>
                    <a:pt x="125349" y="62865"/>
                    <a:pt x="135541" y="52673"/>
                    <a:pt x="135541" y="40100"/>
                  </a:cubicBezTo>
                  <a:cubicBezTo>
                    <a:pt x="135541" y="40072"/>
                    <a:pt x="135541" y="40034"/>
                    <a:pt x="135541" y="40005"/>
                  </a:cubicBezTo>
                  <a:lnTo>
                    <a:pt x="135541" y="22860"/>
                  </a:lnTo>
                  <a:cubicBezTo>
                    <a:pt x="135541" y="10268"/>
                    <a:pt x="125368" y="48"/>
                    <a:pt x="112776" y="0"/>
                  </a:cubicBezTo>
                  <a:lnTo>
                    <a:pt x="6781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xmlns="" id="{C096F9DA-C39B-ED41-B3D3-304ED74BF33F}"/>
                </a:ext>
              </a:extLst>
            </p:cNvPr>
            <p:cNvSpPr/>
            <p:nvPr/>
          </p:nvSpPr>
          <p:spPr>
            <a:xfrm>
              <a:off x="5440088" y="4267913"/>
              <a:ext cx="138894" cy="264227"/>
            </a:xfrm>
            <a:custGeom>
              <a:avLst/>
              <a:gdLst>
                <a:gd name="connsiteX0" fmla="*/ 138895 w 138894"/>
                <a:gd name="connsiteY0" fmla="*/ 49 h 264227"/>
                <a:gd name="connsiteX1" fmla="*/ 135656 w 138894"/>
                <a:gd name="connsiteY1" fmla="*/ 49 h 264227"/>
                <a:gd name="connsiteX2" fmla="*/ 49 w 138894"/>
                <a:gd name="connsiteY2" fmla="*/ 128570 h 264227"/>
                <a:gd name="connsiteX3" fmla="*/ 128560 w 138894"/>
                <a:gd name="connsiteY3" fmla="*/ 264177 h 264227"/>
                <a:gd name="connsiteX4" fmla="*/ 135656 w 138894"/>
                <a:gd name="connsiteY4" fmla="*/ 264177 h 264227"/>
                <a:gd name="connsiteX5" fmla="*/ 138895 w 138894"/>
                <a:gd name="connsiteY5" fmla="*/ 264177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94" h="264227">
                  <a:moveTo>
                    <a:pt x="138895" y="49"/>
                  </a:moveTo>
                  <a:lnTo>
                    <a:pt x="135656" y="49"/>
                  </a:lnTo>
                  <a:cubicBezTo>
                    <a:pt x="62723" y="-1913"/>
                    <a:pt x="2001" y="55627"/>
                    <a:pt x="49" y="128570"/>
                  </a:cubicBezTo>
                  <a:cubicBezTo>
                    <a:pt x="-1914" y="201503"/>
                    <a:pt x="55627" y="262215"/>
                    <a:pt x="128560" y="264177"/>
                  </a:cubicBezTo>
                  <a:cubicBezTo>
                    <a:pt x="130922" y="264244"/>
                    <a:pt x="133294" y="264244"/>
                    <a:pt x="135656" y="264177"/>
                  </a:cubicBezTo>
                  <a:lnTo>
                    <a:pt x="138895" y="26417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xmlns="" id="{9598C190-2EB4-5E4C-B568-9E5760A5EA65}"/>
                </a:ext>
              </a:extLst>
            </p:cNvPr>
            <p:cNvSpPr/>
            <p:nvPr/>
          </p:nvSpPr>
          <p:spPr>
            <a:xfrm>
              <a:off x="6462998" y="4267961"/>
              <a:ext cx="150018" cy="67627"/>
            </a:xfrm>
            <a:custGeom>
              <a:avLst/>
              <a:gdLst>
                <a:gd name="connsiteX0" fmla="*/ 150019 w 150018"/>
                <a:gd name="connsiteY0" fmla="*/ 0 h 67627"/>
                <a:gd name="connsiteX1" fmla="*/ 22860 w 150018"/>
                <a:gd name="connsiteY1" fmla="*/ 0 h 67627"/>
                <a:gd name="connsiteX2" fmla="*/ 0 w 150018"/>
                <a:gd name="connsiteY2" fmla="*/ 22765 h 67627"/>
                <a:gd name="connsiteX3" fmla="*/ 0 w 150018"/>
                <a:gd name="connsiteY3" fmla="*/ 44768 h 67627"/>
                <a:gd name="connsiteX4" fmla="*/ 22860 w 150018"/>
                <a:gd name="connsiteY4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8" h="67627">
                  <a:moveTo>
                    <a:pt x="150019" y="0"/>
                  </a:moveTo>
                  <a:lnTo>
                    <a:pt x="22860" y="0"/>
                  </a:lnTo>
                  <a:cubicBezTo>
                    <a:pt x="10268" y="0"/>
                    <a:pt x="48" y="10173"/>
                    <a:pt x="0" y="22765"/>
                  </a:cubicBezTo>
                  <a:lnTo>
                    <a:pt x="0" y="44768"/>
                  </a:lnTo>
                  <a:cubicBezTo>
                    <a:pt x="0" y="57388"/>
                    <a:pt x="10239" y="67628"/>
                    <a:pt x="22860" y="6762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xmlns="" id="{9B393E55-3AB1-1947-8C29-B119AE3D2CCD}"/>
                </a:ext>
              </a:extLst>
            </p:cNvPr>
            <p:cNvSpPr/>
            <p:nvPr/>
          </p:nvSpPr>
          <p:spPr>
            <a:xfrm>
              <a:off x="6433851" y="4335589"/>
              <a:ext cx="111347" cy="66865"/>
            </a:xfrm>
            <a:custGeom>
              <a:avLst/>
              <a:gdLst>
                <a:gd name="connsiteX0" fmla="*/ 111347 w 111347"/>
                <a:gd name="connsiteY0" fmla="*/ 0 h 66865"/>
                <a:gd name="connsiteX1" fmla="*/ 22860 w 111347"/>
                <a:gd name="connsiteY1" fmla="*/ 0 h 66865"/>
                <a:gd name="connsiteX2" fmla="*/ 0 w 111347"/>
                <a:gd name="connsiteY2" fmla="*/ 22860 h 66865"/>
                <a:gd name="connsiteX3" fmla="*/ 0 w 111347"/>
                <a:gd name="connsiteY3" fmla="*/ 44005 h 66865"/>
                <a:gd name="connsiteX4" fmla="*/ 22860 w 111347"/>
                <a:gd name="connsiteY4" fmla="*/ 66866 h 66865"/>
                <a:gd name="connsiteX5" fmla="*/ 41910 w 111347"/>
                <a:gd name="connsiteY5" fmla="*/ 66866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47" h="66865">
                  <a:moveTo>
                    <a:pt x="111347" y="0"/>
                  </a:moveTo>
                  <a:lnTo>
                    <a:pt x="22860" y="0"/>
                  </a:lnTo>
                  <a:cubicBezTo>
                    <a:pt x="10258" y="48"/>
                    <a:pt x="48" y="10258"/>
                    <a:pt x="0" y="22860"/>
                  </a:cubicBezTo>
                  <a:lnTo>
                    <a:pt x="0" y="44005"/>
                  </a:lnTo>
                  <a:cubicBezTo>
                    <a:pt x="48" y="56607"/>
                    <a:pt x="10258" y="66818"/>
                    <a:pt x="22860" y="66866"/>
                  </a:cubicBezTo>
                  <a:lnTo>
                    <a:pt x="41910" y="6686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xmlns="" id="{3BDACF0E-F582-7C42-816E-5599154E60BD}"/>
                </a:ext>
              </a:extLst>
            </p:cNvPr>
            <p:cNvSpPr/>
            <p:nvPr/>
          </p:nvSpPr>
          <p:spPr>
            <a:xfrm>
              <a:off x="6452711" y="4402455"/>
              <a:ext cx="92487" cy="66770"/>
            </a:xfrm>
            <a:custGeom>
              <a:avLst/>
              <a:gdLst>
                <a:gd name="connsiteX0" fmla="*/ 47530 w 92487"/>
                <a:gd name="connsiteY0" fmla="*/ 66770 h 66770"/>
                <a:gd name="connsiteX1" fmla="*/ 22860 w 92487"/>
                <a:gd name="connsiteY1" fmla="*/ 66770 h 66770"/>
                <a:gd name="connsiteX2" fmla="*/ 0 w 92487"/>
                <a:gd name="connsiteY2" fmla="*/ 44101 h 66770"/>
                <a:gd name="connsiteX3" fmla="*/ 0 w 92487"/>
                <a:gd name="connsiteY3" fmla="*/ 43910 h 66770"/>
                <a:gd name="connsiteX4" fmla="*/ 0 w 92487"/>
                <a:gd name="connsiteY4" fmla="*/ 22860 h 66770"/>
                <a:gd name="connsiteX5" fmla="*/ 22669 w 92487"/>
                <a:gd name="connsiteY5" fmla="*/ 0 h 66770"/>
                <a:gd name="connsiteX6" fmla="*/ 22860 w 92487"/>
                <a:gd name="connsiteY6" fmla="*/ 0 h 66770"/>
                <a:gd name="connsiteX7" fmla="*/ 92488 w 92487"/>
                <a:gd name="connsiteY7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87" h="66770">
                  <a:moveTo>
                    <a:pt x="47530" y="66770"/>
                  </a:moveTo>
                  <a:lnTo>
                    <a:pt x="22860" y="66770"/>
                  </a:lnTo>
                  <a:cubicBezTo>
                    <a:pt x="10287" y="66827"/>
                    <a:pt x="57" y="56674"/>
                    <a:pt x="0" y="44101"/>
                  </a:cubicBezTo>
                  <a:cubicBezTo>
                    <a:pt x="0" y="44034"/>
                    <a:pt x="0" y="43977"/>
                    <a:pt x="0" y="43910"/>
                  </a:cubicBezTo>
                  <a:lnTo>
                    <a:pt x="0" y="22860"/>
                  </a:lnTo>
                  <a:cubicBezTo>
                    <a:pt x="-57" y="10287"/>
                    <a:pt x="10097" y="57"/>
                    <a:pt x="22669" y="0"/>
                  </a:cubicBezTo>
                  <a:cubicBezTo>
                    <a:pt x="22736" y="0"/>
                    <a:pt x="22793" y="0"/>
                    <a:pt x="22860" y="0"/>
                  </a:cubicBezTo>
                  <a:lnTo>
                    <a:pt x="924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xmlns="" id="{8EC8D4E9-40C3-A041-BB0F-C293D96C9BD9}"/>
                </a:ext>
              </a:extLst>
            </p:cNvPr>
            <p:cNvSpPr/>
            <p:nvPr/>
          </p:nvSpPr>
          <p:spPr>
            <a:xfrm>
              <a:off x="6477476" y="4469225"/>
              <a:ext cx="135540" cy="62865"/>
            </a:xfrm>
            <a:custGeom>
              <a:avLst/>
              <a:gdLst>
                <a:gd name="connsiteX0" fmla="*/ 135541 w 135540"/>
                <a:gd name="connsiteY0" fmla="*/ 62865 h 62865"/>
                <a:gd name="connsiteX1" fmla="*/ 22765 w 135540"/>
                <a:gd name="connsiteY1" fmla="*/ 62865 h 62865"/>
                <a:gd name="connsiteX2" fmla="*/ 0 w 135540"/>
                <a:gd name="connsiteY2" fmla="*/ 40100 h 62865"/>
                <a:gd name="connsiteX3" fmla="*/ 0 w 135540"/>
                <a:gd name="connsiteY3" fmla="*/ 40005 h 62865"/>
                <a:gd name="connsiteX4" fmla="*/ 0 w 135540"/>
                <a:gd name="connsiteY4" fmla="*/ 22860 h 62865"/>
                <a:gd name="connsiteX5" fmla="*/ 22765 w 135540"/>
                <a:gd name="connsiteY5" fmla="*/ 0 h 62865"/>
                <a:gd name="connsiteX6" fmla="*/ 67723 w 135540"/>
                <a:gd name="connsiteY6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40" h="62865">
                  <a:moveTo>
                    <a:pt x="135541" y="62865"/>
                  </a:moveTo>
                  <a:lnTo>
                    <a:pt x="22765" y="62865"/>
                  </a:lnTo>
                  <a:cubicBezTo>
                    <a:pt x="10192" y="62865"/>
                    <a:pt x="0" y="52673"/>
                    <a:pt x="0" y="40100"/>
                  </a:cubicBezTo>
                  <a:cubicBezTo>
                    <a:pt x="0" y="40072"/>
                    <a:pt x="0" y="40034"/>
                    <a:pt x="0" y="40005"/>
                  </a:cubicBezTo>
                  <a:lnTo>
                    <a:pt x="0" y="22860"/>
                  </a:lnTo>
                  <a:cubicBezTo>
                    <a:pt x="0" y="10268"/>
                    <a:pt x="10173" y="48"/>
                    <a:pt x="22765" y="0"/>
                  </a:cubicBezTo>
                  <a:lnTo>
                    <a:pt x="6772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xmlns="" id="{449115E5-8410-104A-AF4C-498A9A00760A}"/>
                </a:ext>
              </a:extLst>
            </p:cNvPr>
            <p:cNvSpPr/>
            <p:nvPr/>
          </p:nvSpPr>
          <p:spPr>
            <a:xfrm>
              <a:off x="6613016" y="4267913"/>
              <a:ext cx="138894" cy="264227"/>
            </a:xfrm>
            <a:custGeom>
              <a:avLst/>
              <a:gdLst>
                <a:gd name="connsiteX0" fmla="*/ 0 w 138894"/>
                <a:gd name="connsiteY0" fmla="*/ 49 h 264227"/>
                <a:gd name="connsiteX1" fmla="*/ 3238 w 138894"/>
                <a:gd name="connsiteY1" fmla="*/ 49 h 264227"/>
                <a:gd name="connsiteX2" fmla="*/ 138846 w 138894"/>
                <a:gd name="connsiteY2" fmla="*/ 128570 h 264227"/>
                <a:gd name="connsiteX3" fmla="*/ 10335 w 138894"/>
                <a:gd name="connsiteY3" fmla="*/ 264177 h 264227"/>
                <a:gd name="connsiteX4" fmla="*/ 3238 w 138894"/>
                <a:gd name="connsiteY4" fmla="*/ 264177 h 264227"/>
                <a:gd name="connsiteX5" fmla="*/ 0 w 138894"/>
                <a:gd name="connsiteY5" fmla="*/ 264177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94" h="264227">
                  <a:moveTo>
                    <a:pt x="0" y="49"/>
                  </a:moveTo>
                  <a:lnTo>
                    <a:pt x="3238" y="49"/>
                  </a:lnTo>
                  <a:cubicBezTo>
                    <a:pt x="76172" y="-1913"/>
                    <a:pt x="136893" y="55627"/>
                    <a:pt x="138846" y="128570"/>
                  </a:cubicBezTo>
                  <a:cubicBezTo>
                    <a:pt x="140808" y="201503"/>
                    <a:pt x="83268" y="262215"/>
                    <a:pt x="10335" y="264177"/>
                  </a:cubicBezTo>
                  <a:cubicBezTo>
                    <a:pt x="7972" y="264244"/>
                    <a:pt x="5601" y="264244"/>
                    <a:pt x="3238" y="264177"/>
                  </a:cubicBezTo>
                  <a:lnTo>
                    <a:pt x="0" y="26417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01" y="1928377"/>
            <a:ext cx="2838450" cy="1933575"/>
          </a:xfrm>
          <a:prstGeom prst="rect">
            <a:avLst/>
          </a:prstGeom>
        </p:spPr>
      </p:pic>
      <p:sp>
        <p:nvSpPr>
          <p:cNvPr id="9" name="Умножение 8"/>
          <p:cNvSpPr/>
          <p:nvPr/>
        </p:nvSpPr>
        <p:spPr>
          <a:xfrm>
            <a:off x="3314141" y="4923797"/>
            <a:ext cx="7691353" cy="1389873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4" name="Рисунок 395">
            <a:extLst>
              <a:ext uri="{FF2B5EF4-FFF2-40B4-BE49-F238E27FC236}">
                <a16:creationId xmlns:a16="http://schemas.microsoft.com/office/drawing/2014/main" xmlns="" id="{F0629530-CF5E-B74B-9B33-43BA2E43CFE4}"/>
              </a:ext>
            </a:extLst>
          </p:cNvPr>
          <p:cNvGrpSpPr/>
          <p:nvPr/>
        </p:nvGrpSpPr>
        <p:grpSpPr>
          <a:xfrm>
            <a:off x="15455461" y="5660544"/>
            <a:ext cx="1157831" cy="1070522"/>
            <a:chOff x="4775263" y="2193417"/>
            <a:chExt cx="2641473" cy="2471165"/>
          </a:xfrm>
        </p:grpSpPr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xmlns="" id="{70AC3AA5-9FD1-F846-9227-FDFB30F5E472}"/>
                </a:ext>
              </a:extLst>
            </p:cNvPr>
            <p:cNvSpPr/>
            <p:nvPr/>
          </p:nvSpPr>
          <p:spPr>
            <a:xfrm>
              <a:off x="4775263" y="4496561"/>
              <a:ext cx="2641473" cy="168021"/>
            </a:xfrm>
            <a:custGeom>
              <a:avLst/>
              <a:gdLst>
                <a:gd name="connsiteX0" fmla="*/ 2641473 w 2641473"/>
                <a:gd name="connsiteY0" fmla="*/ 0 h 168021"/>
                <a:gd name="connsiteX1" fmla="*/ 2641473 w 2641473"/>
                <a:gd name="connsiteY1" fmla="*/ 168021 h 168021"/>
                <a:gd name="connsiteX2" fmla="*/ 0 w 2641473"/>
                <a:gd name="connsiteY2" fmla="*/ 168021 h 168021"/>
                <a:gd name="connsiteX3" fmla="*/ 0 w 2641473"/>
                <a:gd name="connsiteY3" fmla="*/ 0 h 168021"/>
                <a:gd name="connsiteX4" fmla="*/ 90107 w 2641473"/>
                <a:gd name="connsiteY4" fmla="*/ 0 h 168021"/>
                <a:gd name="connsiteX5" fmla="*/ 141351 w 2641473"/>
                <a:gd name="connsiteY5" fmla="*/ 0 h 168021"/>
                <a:gd name="connsiteX6" fmla="*/ 250793 w 2641473"/>
                <a:gd name="connsiteY6" fmla="*/ 0 h 168021"/>
                <a:gd name="connsiteX7" fmla="*/ 302038 w 2641473"/>
                <a:gd name="connsiteY7" fmla="*/ 0 h 168021"/>
                <a:gd name="connsiteX8" fmla="*/ 411480 w 2641473"/>
                <a:gd name="connsiteY8" fmla="*/ 0 h 168021"/>
                <a:gd name="connsiteX9" fmla="*/ 462725 w 2641473"/>
                <a:gd name="connsiteY9" fmla="*/ 0 h 168021"/>
                <a:gd name="connsiteX10" fmla="*/ 572167 w 2641473"/>
                <a:gd name="connsiteY10" fmla="*/ 0 h 168021"/>
                <a:gd name="connsiteX11" fmla="*/ 623316 w 2641473"/>
                <a:gd name="connsiteY11" fmla="*/ 0 h 168021"/>
                <a:gd name="connsiteX12" fmla="*/ 732758 w 2641473"/>
                <a:gd name="connsiteY12" fmla="*/ 0 h 168021"/>
                <a:gd name="connsiteX13" fmla="*/ 784003 w 2641473"/>
                <a:gd name="connsiteY13" fmla="*/ 0 h 168021"/>
                <a:gd name="connsiteX14" fmla="*/ 893445 w 2641473"/>
                <a:gd name="connsiteY14" fmla="*/ 0 h 168021"/>
                <a:gd name="connsiteX15" fmla="*/ 944690 w 2641473"/>
                <a:gd name="connsiteY15" fmla="*/ 0 h 168021"/>
                <a:gd name="connsiteX16" fmla="*/ 1054132 w 2641473"/>
                <a:gd name="connsiteY16" fmla="*/ 0 h 168021"/>
                <a:gd name="connsiteX17" fmla="*/ 1105376 w 2641473"/>
                <a:gd name="connsiteY17" fmla="*/ 0 h 168021"/>
                <a:gd name="connsiteX18" fmla="*/ 1214819 w 2641473"/>
                <a:gd name="connsiteY18" fmla="*/ 0 h 168021"/>
                <a:gd name="connsiteX19" fmla="*/ 1266063 w 2641473"/>
                <a:gd name="connsiteY19" fmla="*/ 0 h 168021"/>
                <a:gd name="connsiteX20" fmla="*/ 1375410 w 2641473"/>
                <a:gd name="connsiteY20" fmla="*/ 0 h 168021"/>
                <a:gd name="connsiteX21" fmla="*/ 1426655 w 2641473"/>
                <a:gd name="connsiteY21" fmla="*/ 0 h 168021"/>
                <a:gd name="connsiteX22" fmla="*/ 1536097 w 2641473"/>
                <a:gd name="connsiteY22" fmla="*/ 0 h 168021"/>
                <a:gd name="connsiteX23" fmla="*/ 1587341 w 2641473"/>
                <a:gd name="connsiteY23" fmla="*/ 0 h 168021"/>
                <a:gd name="connsiteX24" fmla="*/ 1696784 w 2641473"/>
                <a:gd name="connsiteY24" fmla="*/ 0 h 168021"/>
                <a:gd name="connsiteX25" fmla="*/ 1748028 w 2641473"/>
                <a:gd name="connsiteY25" fmla="*/ 0 h 168021"/>
                <a:gd name="connsiteX26" fmla="*/ 1857470 w 2641473"/>
                <a:gd name="connsiteY26" fmla="*/ 0 h 168021"/>
                <a:gd name="connsiteX27" fmla="*/ 1908715 w 2641473"/>
                <a:gd name="connsiteY27" fmla="*/ 0 h 168021"/>
                <a:gd name="connsiteX28" fmla="*/ 2018157 w 2641473"/>
                <a:gd name="connsiteY28" fmla="*/ 0 h 168021"/>
                <a:gd name="connsiteX29" fmla="*/ 2069306 w 2641473"/>
                <a:gd name="connsiteY29" fmla="*/ 0 h 168021"/>
                <a:gd name="connsiteX30" fmla="*/ 2178749 w 2641473"/>
                <a:gd name="connsiteY30" fmla="*/ 0 h 168021"/>
                <a:gd name="connsiteX31" fmla="*/ 2229993 w 2641473"/>
                <a:gd name="connsiteY31" fmla="*/ 0 h 168021"/>
                <a:gd name="connsiteX32" fmla="*/ 2339436 w 2641473"/>
                <a:gd name="connsiteY32" fmla="*/ 0 h 168021"/>
                <a:gd name="connsiteX33" fmla="*/ 2390680 w 2641473"/>
                <a:gd name="connsiteY33" fmla="*/ 0 h 168021"/>
                <a:gd name="connsiteX34" fmla="*/ 2500122 w 2641473"/>
                <a:gd name="connsiteY34" fmla="*/ 0 h 168021"/>
                <a:gd name="connsiteX35" fmla="*/ 2551367 w 2641473"/>
                <a:gd name="connsiteY35" fmla="*/ 0 h 168021"/>
                <a:gd name="connsiteX36" fmla="*/ 2641473 w 2641473"/>
                <a:gd name="connsiteY36" fmla="*/ 0 h 16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41473" h="168021">
                  <a:moveTo>
                    <a:pt x="2641473" y="0"/>
                  </a:moveTo>
                  <a:lnTo>
                    <a:pt x="2641473" y="168021"/>
                  </a:lnTo>
                  <a:lnTo>
                    <a:pt x="0" y="168021"/>
                  </a:lnTo>
                  <a:lnTo>
                    <a:pt x="0" y="0"/>
                  </a:lnTo>
                  <a:lnTo>
                    <a:pt x="90107" y="0"/>
                  </a:lnTo>
                  <a:lnTo>
                    <a:pt x="141351" y="0"/>
                  </a:lnTo>
                  <a:lnTo>
                    <a:pt x="250793" y="0"/>
                  </a:lnTo>
                  <a:lnTo>
                    <a:pt x="302038" y="0"/>
                  </a:lnTo>
                  <a:lnTo>
                    <a:pt x="411480" y="0"/>
                  </a:lnTo>
                  <a:lnTo>
                    <a:pt x="462725" y="0"/>
                  </a:lnTo>
                  <a:lnTo>
                    <a:pt x="572167" y="0"/>
                  </a:lnTo>
                  <a:lnTo>
                    <a:pt x="623316" y="0"/>
                  </a:lnTo>
                  <a:lnTo>
                    <a:pt x="732758" y="0"/>
                  </a:lnTo>
                  <a:lnTo>
                    <a:pt x="784003" y="0"/>
                  </a:lnTo>
                  <a:lnTo>
                    <a:pt x="893445" y="0"/>
                  </a:lnTo>
                  <a:lnTo>
                    <a:pt x="944690" y="0"/>
                  </a:lnTo>
                  <a:lnTo>
                    <a:pt x="1054132" y="0"/>
                  </a:lnTo>
                  <a:lnTo>
                    <a:pt x="1105376" y="0"/>
                  </a:lnTo>
                  <a:lnTo>
                    <a:pt x="1214819" y="0"/>
                  </a:lnTo>
                  <a:lnTo>
                    <a:pt x="1266063" y="0"/>
                  </a:lnTo>
                  <a:lnTo>
                    <a:pt x="1375410" y="0"/>
                  </a:lnTo>
                  <a:lnTo>
                    <a:pt x="1426655" y="0"/>
                  </a:lnTo>
                  <a:lnTo>
                    <a:pt x="1536097" y="0"/>
                  </a:lnTo>
                  <a:lnTo>
                    <a:pt x="1587341" y="0"/>
                  </a:lnTo>
                  <a:lnTo>
                    <a:pt x="1696784" y="0"/>
                  </a:lnTo>
                  <a:lnTo>
                    <a:pt x="1748028" y="0"/>
                  </a:lnTo>
                  <a:lnTo>
                    <a:pt x="1857470" y="0"/>
                  </a:lnTo>
                  <a:lnTo>
                    <a:pt x="1908715" y="0"/>
                  </a:lnTo>
                  <a:lnTo>
                    <a:pt x="2018157" y="0"/>
                  </a:lnTo>
                  <a:lnTo>
                    <a:pt x="2069306" y="0"/>
                  </a:lnTo>
                  <a:lnTo>
                    <a:pt x="2178749" y="0"/>
                  </a:lnTo>
                  <a:lnTo>
                    <a:pt x="2229993" y="0"/>
                  </a:lnTo>
                  <a:lnTo>
                    <a:pt x="2339436" y="0"/>
                  </a:lnTo>
                  <a:lnTo>
                    <a:pt x="2390680" y="0"/>
                  </a:lnTo>
                  <a:lnTo>
                    <a:pt x="2500122" y="0"/>
                  </a:lnTo>
                  <a:lnTo>
                    <a:pt x="2551367" y="0"/>
                  </a:lnTo>
                  <a:lnTo>
                    <a:pt x="264147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xmlns="" id="{4564B59E-CF5F-C84B-B731-3134F84008E7}"/>
                </a:ext>
              </a:extLst>
            </p:cNvPr>
            <p:cNvSpPr/>
            <p:nvPr/>
          </p:nvSpPr>
          <p:spPr>
            <a:xfrm>
              <a:off x="7275385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5 w 51244"/>
                <a:gd name="connsiteY1" fmla="*/ 0 h 265938"/>
                <a:gd name="connsiteX2" fmla="*/ 51245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5" y="0"/>
                  </a:lnTo>
                  <a:lnTo>
                    <a:pt x="51245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xmlns="" id="{4085F529-387C-EE4F-8815-C9339E6FCA78}"/>
                </a:ext>
              </a:extLst>
            </p:cNvPr>
            <p:cNvSpPr/>
            <p:nvPr/>
          </p:nvSpPr>
          <p:spPr>
            <a:xfrm>
              <a:off x="6362604" y="4156900"/>
              <a:ext cx="964025" cy="73723"/>
            </a:xfrm>
            <a:custGeom>
              <a:avLst/>
              <a:gdLst>
                <a:gd name="connsiteX0" fmla="*/ 964025 w 964025"/>
                <a:gd name="connsiteY0" fmla="*/ 0 h 73723"/>
                <a:gd name="connsiteX1" fmla="*/ 964025 w 964025"/>
                <a:gd name="connsiteY1" fmla="*/ 73723 h 73723"/>
                <a:gd name="connsiteX2" fmla="*/ 912781 w 964025"/>
                <a:gd name="connsiteY2" fmla="*/ 73723 h 73723"/>
                <a:gd name="connsiteX3" fmla="*/ 803338 w 964025"/>
                <a:gd name="connsiteY3" fmla="*/ 73723 h 73723"/>
                <a:gd name="connsiteX4" fmla="*/ 752094 w 964025"/>
                <a:gd name="connsiteY4" fmla="*/ 73723 h 73723"/>
                <a:gd name="connsiteX5" fmla="*/ 642652 w 964025"/>
                <a:gd name="connsiteY5" fmla="*/ 73723 h 73723"/>
                <a:gd name="connsiteX6" fmla="*/ 591407 w 964025"/>
                <a:gd name="connsiteY6" fmla="*/ 73723 h 73723"/>
                <a:gd name="connsiteX7" fmla="*/ 481965 w 964025"/>
                <a:gd name="connsiteY7" fmla="*/ 73723 h 73723"/>
                <a:gd name="connsiteX8" fmla="*/ 430816 w 964025"/>
                <a:gd name="connsiteY8" fmla="*/ 73723 h 73723"/>
                <a:gd name="connsiteX9" fmla="*/ 321374 w 964025"/>
                <a:gd name="connsiteY9" fmla="*/ 73723 h 73723"/>
                <a:gd name="connsiteX10" fmla="*/ 270129 w 964025"/>
                <a:gd name="connsiteY10" fmla="*/ 73723 h 73723"/>
                <a:gd name="connsiteX11" fmla="*/ 160687 w 964025"/>
                <a:gd name="connsiteY11" fmla="*/ 73723 h 73723"/>
                <a:gd name="connsiteX12" fmla="*/ 109442 w 964025"/>
                <a:gd name="connsiteY12" fmla="*/ 73723 h 73723"/>
                <a:gd name="connsiteX13" fmla="*/ 0 w 964025"/>
                <a:gd name="connsiteY13" fmla="*/ 73723 h 73723"/>
                <a:gd name="connsiteX14" fmla="*/ 0 w 964025"/>
                <a:gd name="connsiteY14" fmla="*/ 0 h 73723"/>
                <a:gd name="connsiteX15" fmla="*/ 109442 w 964025"/>
                <a:gd name="connsiteY15" fmla="*/ 0 h 73723"/>
                <a:gd name="connsiteX16" fmla="*/ 160687 w 964025"/>
                <a:gd name="connsiteY16" fmla="*/ 0 h 73723"/>
                <a:gd name="connsiteX17" fmla="*/ 270129 w 964025"/>
                <a:gd name="connsiteY17" fmla="*/ 0 h 73723"/>
                <a:gd name="connsiteX18" fmla="*/ 321374 w 964025"/>
                <a:gd name="connsiteY18" fmla="*/ 0 h 73723"/>
                <a:gd name="connsiteX19" fmla="*/ 430816 w 964025"/>
                <a:gd name="connsiteY19" fmla="*/ 0 h 73723"/>
                <a:gd name="connsiteX20" fmla="*/ 481965 w 964025"/>
                <a:gd name="connsiteY20" fmla="*/ 0 h 73723"/>
                <a:gd name="connsiteX21" fmla="*/ 591407 w 964025"/>
                <a:gd name="connsiteY21" fmla="*/ 0 h 73723"/>
                <a:gd name="connsiteX22" fmla="*/ 642652 w 964025"/>
                <a:gd name="connsiteY22" fmla="*/ 0 h 73723"/>
                <a:gd name="connsiteX23" fmla="*/ 752094 w 964025"/>
                <a:gd name="connsiteY23" fmla="*/ 0 h 73723"/>
                <a:gd name="connsiteX24" fmla="*/ 803338 w 964025"/>
                <a:gd name="connsiteY24" fmla="*/ 0 h 73723"/>
                <a:gd name="connsiteX25" fmla="*/ 912781 w 964025"/>
                <a:gd name="connsiteY25" fmla="*/ 0 h 73723"/>
                <a:gd name="connsiteX26" fmla="*/ 964025 w 964025"/>
                <a:gd name="connsiteY26" fmla="*/ 0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4025" h="73723">
                  <a:moveTo>
                    <a:pt x="964025" y="0"/>
                  </a:moveTo>
                  <a:lnTo>
                    <a:pt x="964025" y="73723"/>
                  </a:lnTo>
                  <a:lnTo>
                    <a:pt x="912781" y="73723"/>
                  </a:lnTo>
                  <a:lnTo>
                    <a:pt x="803338" y="73723"/>
                  </a:lnTo>
                  <a:lnTo>
                    <a:pt x="752094" y="73723"/>
                  </a:lnTo>
                  <a:lnTo>
                    <a:pt x="642652" y="73723"/>
                  </a:lnTo>
                  <a:lnTo>
                    <a:pt x="591407" y="73723"/>
                  </a:lnTo>
                  <a:lnTo>
                    <a:pt x="481965" y="73723"/>
                  </a:lnTo>
                  <a:lnTo>
                    <a:pt x="430816" y="73723"/>
                  </a:lnTo>
                  <a:lnTo>
                    <a:pt x="321374" y="73723"/>
                  </a:lnTo>
                  <a:lnTo>
                    <a:pt x="270129" y="73723"/>
                  </a:lnTo>
                  <a:lnTo>
                    <a:pt x="160687" y="73723"/>
                  </a:lnTo>
                  <a:lnTo>
                    <a:pt x="109442" y="73723"/>
                  </a:lnTo>
                  <a:lnTo>
                    <a:pt x="0" y="73723"/>
                  </a:lnTo>
                  <a:lnTo>
                    <a:pt x="0" y="0"/>
                  </a:lnTo>
                  <a:lnTo>
                    <a:pt x="109442" y="0"/>
                  </a:lnTo>
                  <a:lnTo>
                    <a:pt x="160687" y="0"/>
                  </a:lnTo>
                  <a:lnTo>
                    <a:pt x="270129" y="0"/>
                  </a:lnTo>
                  <a:lnTo>
                    <a:pt x="321374" y="0"/>
                  </a:lnTo>
                  <a:lnTo>
                    <a:pt x="430816" y="0"/>
                  </a:lnTo>
                  <a:lnTo>
                    <a:pt x="481965" y="0"/>
                  </a:lnTo>
                  <a:lnTo>
                    <a:pt x="591407" y="0"/>
                  </a:lnTo>
                  <a:lnTo>
                    <a:pt x="642652" y="0"/>
                  </a:lnTo>
                  <a:lnTo>
                    <a:pt x="752094" y="0"/>
                  </a:lnTo>
                  <a:lnTo>
                    <a:pt x="803338" y="0"/>
                  </a:lnTo>
                  <a:lnTo>
                    <a:pt x="912781" y="0"/>
                  </a:lnTo>
                  <a:lnTo>
                    <a:pt x="964025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xmlns="" id="{2749C206-A931-DD4C-813F-30B17020DBC9}"/>
                </a:ext>
              </a:extLst>
            </p:cNvPr>
            <p:cNvSpPr/>
            <p:nvPr/>
          </p:nvSpPr>
          <p:spPr>
            <a:xfrm>
              <a:off x="7275385" y="3891057"/>
              <a:ext cx="51244" cy="265842"/>
            </a:xfrm>
            <a:custGeom>
              <a:avLst/>
              <a:gdLst>
                <a:gd name="connsiteX0" fmla="*/ 0 w 51244"/>
                <a:gd name="connsiteY0" fmla="*/ 0 h 265842"/>
                <a:gd name="connsiteX1" fmla="*/ 51245 w 51244"/>
                <a:gd name="connsiteY1" fmla="*/ 0 h 265842"/>
                <a:gd name="connsiteX2" fmla="*/ 51245 w 51244"/>
                <a:gd name="connsiteY2" fmla="*/ 265843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0"/>
                  </a:moveTo>
                  <a:lnTo>
                    <a:pt x="51245" y="0"/>
                  </a:lnTo>
                  <a:lnTo>
                    <a:pt x="51245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xmlns="" id="{73CA50F0-9FC1-4441-AEFF-D4766B528920}"/>
                </a:ext>
              </a:extLst>
            </p:cNvPr>
            <p:cNvSpPr/>
            <p:nvPr/>
          </p:nvSpPr>
          <p:spPr>
            <a:xfrm>
              <a:off x="7005256" y="3736657"/>
              <a:ext cx="321373" cy="154400"/>
            </a:xfrm>
            <a:custGeom>
              <a:avLst/>
              <a:gdLst>
                <a:gd name="connsiteX0" fmla="*/ 321374 w 321373"/>
                <a:gd name="connsiteY0" fmla="*/ 0 h 154400"/>
                <a:gd name="connsiteX1" fmla="*/ 321374 w 321373"/>
                <a:gd name="connsiteY1" fmla="*/ 154400 h 154400"/>
                <a:gd name="connsiteX2" fmla="*/ 270129 w 321373"/>
                <a:gd name="connsiteY2" fmla="*/ 154400 h 154400"/>
                <a:gd name="connsiteX3" fmla="*/ 160687 w 321373"/>
                <a:gd name="connsiteY3" fmla="*/ 154400 h 154400"/>
                <a:gd name="connsiteX4" fmla="*/ 109442 w 321373"/>
                <a:gd name="connsiteY4" fmla="*/ 154400 h 154400"/>
                <a:gd name="connsiteX5" fmla="*/ 0 w 321373"/>
                <a:gd name="connsiteY5" fmla="*/ 154400 h 154400"/>
                <a:gd name="connsiteX6" fmla="*/ 0 w 321373"/>
                <a:gd name="connsiteY6" fmla="*/ 0 h 154400"/>
                <a:gd name="connsiteX7" fmla="*/ 321374 w 321373"/>
                <a:gd name="connsiteY7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373" h="154400">
                  <a:moveTo>
                    <a:pt x="321374" y="0"/>
                  </a:moveTo>
                  <a:lnTo>
                    <a:pt x="321374" y="154400"/>
                  </a:lnTo>
                  <a:lnTo>
                    <a:pt x="270129" y="154400"/>
                  </a:lnTo>
                  <a:lnTo>
                    <a:pt x="160687" y="154400"/>
                  </a:lnTo>
                  <a:lnTo>
                    <a:pt x="109442" y="154400"/>
                  </a:lnTo>
                  <a:lnTo>
                    <a:pt x="0" y="154400"/>
                  </a:lnTo>
                  <a:lnTo>
                    <a:pt x="0" y="0"/>
                  </a:lnTo>
                  <a:lnTo>
                    <a:pt x="321374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xmlns="" id="{20B011EE-9CEC-2044-877C-3F5ECA182C35}"/>
                </a:ext>
              </a:extLst>
            </p:cNvPr>
            <p:cNvSpPr/>
            <p:nvPr/>
          </p:nvSpPr>
          <p:spPr>
            <a:xfrm>
              <a:off x="7165943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xmlns="" id="{DE265B24-1318-8C45-BCBF-9217CFD0DF82}"/>
                </a:ext>
              </a:extLst>
            </p:cNvPr>
            <p:cNvSpPr/>
            <p:nvPr/>
          </p:nvSpPr>
          <p:spPr>
            <a:xfrm>
              <a:off x="7165943" y="3891057"/>
              <a:ext cx="109442" cy="265842"/>
            </a:xfrm>
            <a:custGeom>
              <a:avLst/>
              <a:gdLst>
                <a:gd name="connsiteX0" fmla="*/ 0 w 109442"/>
                <a:gd name="connsiteY0" fmla="*/ 0 h 265842"/>
                <a:gd name="connsiteX1" fmla="*/ 109442 w 109442"/>
                <a:gd name="connsiteY1" fmla="*/ 0 h 265842"/>
                <a:gd name="connsiteX2" fmla="*/ 109442 w 109442"/>
                <a:gd name="connsiteY2" fmla="*/ 265843 h 265842"/>
                <a:gd name="connsiteX3" fmla="*/ 0 w 109442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842">
                  <a:moveTo>
                    <a:pt x="0" y="0"/>
                  </a:moveTo>
                  <a:lnTo>
                    <a:pt x="109442" y="0"/>
                  </a:lnTo>
                  <a:lnTo>
                    <a:pt x="109442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xmlns="" id="{D8E2B62C-CBE3-B841-9911-85868D09E775}"/>
                </a:ext>
              </a:extLst>
            </p:cNvPr>
            <p:cNvSpPr/>
            <p:nvPr/>
          </p:nvSpPr>
          <p:spPr>
            <a:xfrm>
              <a:off x="7114698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5 w 51244"/>
                <a:gd name="connsiteY1" fmla="*/ 0 h 265938"/>
                <a:gd name="connsiteX2" fmla="*/ 51245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5" y="0"/>
                  </a:lnTo>
                  <a:lnTo>
                    <a:pt x="51245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xmlns="" id="{82BB94D6-4AAD-AC4A-BFF3-9EE49E32D731}"/>
                </a:ext>
              </a:extLst>
            </p:cNvPr>
            <p:cNvSpPr/>
            <p:nvPr/>
          </p:nvSpPr>
          <p:spPr>
            <a:xfrm>
              <a:off x="7114698" y="3891057"/>
              <a:ext cx="51244" cy="265842"/>
            </a:xfrm>
            <a:custGeom>
              <a:avLst/>
              <a:gdLst>
                <a:gd name="connsiteX0" fmla="*/ 0 w 51244"/>
                <a:gd name="connsiteY0" fmla="*/ 0 h 265842"/>
                <a:gd name="connsiteX1" fmla="*/ 51245 w 51244"/>
                <a:gd name="connsiteY1" fmla="*/ 0 h 265842"/>
                <a:gd name="connsiteX2" fmla="*/ 51245 w 51244"/>
                <a:gd name="connsiteY2" fmla="*/ 265843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0"/>
                  </a:moveTo>
                  <a:lnTo>
                    <a:pt x="51245" y="0"/>
                  </a:lnTo>
                  <a:lnTo>
                    <a:pt x="51245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xmlns="" id="{711ABE08-1D4B-8B44-A228-D6E9167D460B}"/>
                </a:ext>
              </a:extLst>
            </p:cNvPr>
            <p:cNvSpPr/>
            <p:nvPr/>
          </p:nvSpPr>
          <p:spPr>
            <a:xfrm>
              <a:off x="7005256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xmlns="" id="{6EF1693C-E4BE-7F41-85DB-34D7D405FD62}"/>
                </a:ext>
              </a:extLst>
            </p:cNvPr>
            <p:cNvSpPr/>
            <p:nvPr/>
          </p:nvSpPr>
          <p:spPr>
            <a:xfrm>
              <a:off x="7005256" y="3891057"/>
              <a:ext cx="109442" cy="265842"/>
            </a:xfrm>
            <a:custGeom>
              <a:avLst/>
              <a:gdLst>
                <a:gd name="connsiteX0" fmla="*/ 0 w 109442"/>
                <a:gd name="connsiteY0" fmla="*/ 0 h 265842"/>
                <a:gd name="connsiteX1" fmla="*/ 109442 w 109442"/>
                <a:gd name="connsiteY1" fmla="*/ 0 h 265842"/>
                <a:gd name="connsiteX2" fmla="*/ 109442 w 109442"/>
                <a:gd name="connsiteY2" fmla="*/ 265843 h 265842"/>
                <a:gd name="connsiteX3" fmla="*/ 0 w 109442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842">
                  <a:moveTo>
                    <a:pt x="0" y="0"/>
                  </a:moveTo>
                  <a:lnTo>
                    <a:pt x="109442" y="0"/>
                  </a:lnTo>
                  <a:lnTo>
                    <a:pt x="109442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xmlns="" id="{9292638A-FF27-F74B-9882-86D2F28B6C1D}"/>
                </a:ext>
              </a:extLst>
            </p:cNvPr>
            <p:cNvSpPr/>
            <p:nvPr/>
          </p:nvSpPr>
          <p:spPr>
            <a:xfrm>
              <a:off x="6954012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4 w 51244"/>
                <a:gd name="connsiteY1" fmla="*/ 0 h 265938"/>
                <a:gd name="connsiteX2" fmla="*/ 51244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4" y="0"/>
                  </a:lnTo>
                  <a:lnTo>
                    <a:pt x="51244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xmlns="" id="{466080FD-6DC2-C04F-8D0A-A960B3CC48FA}"/>
                </a:ext>
              </a:extLst>
            </p:cNvPr>
            <p:cNvSpPr/>
            <p:nvPr/>
          </p:nvSpPr>
          <p:spPr>
            <a:xfrm>
              <a:off x="6954011" y="3448716"/>
              <a:ext cx="51244" cy="708183"/>
            </a:xfrm>
            <a:custGeom>
              <a:avLst/>
              <a:gdLst>
                <a:gd name="connsiteX0" fmla="*/ 51245 w 51244"/>
                <a:gd name="connsiteY0" fmla="*/ 287941 h 708183"/>
                <a:gd name="connsiteX1" fmla="*/ 51245 w 51244"/>
                <a:gd name="connsiteY1" fmla="*/ 442341 h 708183"/>
                <a:gd name="connsiteX2" fmla="*/ 51245 w 51244"/>
                <a:gd name="connsiteY2" fmla="*/ 708184 h 708183"/>
                <a:gd name="connsiteX3" fmla="*/ 0 w 51244"/>
                <a:gd name="connsiteY3" fmla="*/ 708184 h 708183"/>
                <a:gd name="connsiteX4" fmla="*/ 0 w 51244"/>
                <a:gd name="connsiteY4" fmla="*/ 0 h 708183"/>
                <a:gd name="connsiteX5" fmla="*/ 51245 w 51244"/>
                <a:gd name="connsiteY5" fmla="*/ 0 h 708183"/>
                <a:gd name="connsiteX6" fmla="*/ 51245 w 51244"/>
                <a:gd name="connsiteY6" fmla="*/ 287941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44" h="708183">
                  <a:moveTo>
                    <a:pt x="51245" y="287941"/>
                  </a:moveTo>
                  <a:lnTo>
                    <a:pt x="51245" y="442341"/>
                  </a:lnTo>
                  <a:lnTo>
                    <a:pt x="51245" y="708184"/>
                  </a:lnTo>
                  <a:lnTo>
                    <a:pt x="0" y="708184"/>
                  </a:lnTo>
                  <a:lnTo>
                    <a:pt x="0" y="0"/>
                  </a:lnTo>
                  <a:lnTo>
                    <a:pt x="51245" y="0"/>
                  </a:lnTo>
                  <a:lnTo>
                    <a:pt x="51245" y="2879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xmlns="" id="{0B3EEB01-4FDC-404C-BCF6-BFD6FAA6F3A6}"/>
                </a:ext>
              </a:extLst>
            </p:cNvPr>
            <p:cNvSpPr/>
            <p:nvPr/>
          </p:nvSpPr>
          <p:spPr>
            <a:xfrm>
              <a:off x="6362604" y="3294316"/>
              <a:ext cx="642651" cy="154400"/>
            </a:xfrm>
            <a:custGeom>
              <a:avLst/>
              <a:gdLst>
                <a:gd name="connsiteX0" fmla="*/ 642652 w 642651"/>
                <a:gd name="connsiteY0" fmla="*/ 0 h 154400"/>
                <a:gd name="connsiteX1" fmla="*/ 642652 w 642651"/>
                <a:gd name="connsiteY1" fmla="*/ 154400 h 154400"/>
                <a:gd name="connsiteX2" fmla="*/ 591407 w 642651"/>
                <a:gd name="connsiteY2" fmla="*/ 154400 h 154400"/>
                <a:gd name="connsiteX3" fmla="*/ 481965 w 642651"/>
                <a:gd name="connsiteY3" fmla="*/ 154400 h 154400"/>
                <a:gd name="connsiteX4" fmla="*/ 430816 w 642651"/>
                <a:gd name="connsiteY4" fmla="*/ 154400 h 154400"/>
                <a:gd name="connsiteX5" fmla="*/ 321374 w 642651"/>
                <a:gd name="connsiteY5" fmla="*/ 154400 h 154400"/>
                <a:gd name="connsiteX6" fmla="*/ 270129 w 642651"/>
                <a:gd name="connsiteY6" fmla="*/ 154400 h 154400"/>
                <a:gd name="connsiteX7" fmla="*/ 160687 w 642651"/>
                <a:gd name="connsiteY7" fmla="*/ 154400 h 154400"/>
                <a:gd name="connsiteX8" fmla="*/ 109442 w 642651"/>
                <a:gd name="connsiteY8" fmla="*/ 154400 h 154400"/>
                <a:gd name="connsiteX9" fmla="*/ 0 w 642651"/>
                <a:gd name="connsiteY9" fmla="*/ 154400 h 154400"/>
                <a:gd name="connsiteX10" fmla="*/ 0 w 642651"/>
                <a:gd name="connsiteY10" fmla="*/ 0 h 154400"/>
                <a:gd name="connsiteX11" fmla="*/ 109442 w 642651"/>
                <a:gd name="connsiteY11" fmla="*/ 0 h 154400"/>
                <a:gd name="connsiteX12" fmla="*/ 160687 w 642651"/>
                <a:gd name="connsiteY12" fmla="*/ 0 h 154400"/>
                <a:gd name="connsiteX13" fmla="*/ 270129 w 642651"/>
                <a:gd name="connsiteY13" fmla="*/ 0 h 154400"/>
                <a:gd name="connsiteX14" fmla="*/ 321374 w 642651"/>
                <a:gd name="connsiteY14" fmla="*/ 0 h 154400"/>
                <a:gd name="connsiteX15" fmla="*/ 642652 w 642651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2651" h="154400">
                  <a:moveTo>
                    <a:pt x="642652" y="0"/>
                  </a:moveTo>
                  <a:lnTo>
                    <a:pt x="642652" y="154400"/>
                  </a:lnTo>
                  <a:lnTo>
                    <a:pt x="591407" y="154400"/>
                  </a:lnTo>
                  <a:lnTo>
                    <a:pt x="481965" y="154400"/>
                  </a:lnTo>
                  <a:lnTo>
                    <a:pt x="430816" y="154400"/>
                  </a:lnTo>
                  <a:lnTo>
                    <a:pt x="321374" y="154400"/>
                  </a:lnTo>
                  <a:lnTo>
                    <a:pt x="270129" y="154400"/>
                  </a:lnTo>
                  <a:lnTo>
                    <a:pt x="160687" y="154400"/>
                  </a:lnTo>
                  <a:lnTo>
                    <a:pt x="109442" y="154400"/>
                  </a:lnTo>
                  <a:lnTo>
                    <a:pt x="0" y="154400"/>
                  </a:lnTo>
                  <a:lnTo>
                    <a:pt x="0" y="0"/>
                  </a:lnTo>
                  <a:lnTo>
                    <a:pt x="109442" y="0"/>
                  </a:lnTo>
                  <a:lnTo>
                    <a:pt x="160687" y="0"/>
                  </a:lnTo>
                  <a:lnTo>
                    <a:pt x="270129" y="0"/>
                  </a:lnTo>
                  <a:lnTo>
                    <a:pt x="321374" y="0"/>
                  </a:lnTo>
                  <a:lnTo>
                    <a:pt x="64265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xmlns="" id="{132473D9-048D-814C-94A7-9BE51594699A}"/>
                </a:ext>
              </a:extLst>
            </p:cNvPr>
            <p:cNvSpPr/>
            <p:nvPr/>
          </p:nvSpPr>
          <p:spPr>
            <a:xfrm>
              <a:off x="6844569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xmlns="" id="{DE602F6B-05AF-6441-9C15-5E2E454C6A2F}"/>
                </a:ext>
              </a:extLst>
            </p:cNvPr>
            <p:cNvSpPr/>
            <p:nvPr/>
          </p:nvSpPr>
          <p:spPr>
            <a:xfrm>
              <a:off x="6844569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xmlns="" id="{18BEC6C0-5DB7-6243-BE99-82E12A9C3AFA}"/>
                </a:ext>
              </a:extLst>
            </p:cNvPr>
            <p:cNvSpPr/>
            <p:nvPr/>
          </p:nvSpPr>
          <p:spPr>
            <a:xfrm>
              <a:off x="6793420" y="4230624"/>
              <a:ext cx="51149" cy="265938"/>
            </a:xfrm>
            <a:custGeom>
              <a:avLst/>
              <a:gdLst>
                <a:gd name="connsiteX0" fmla="*/ 0 w 51149"/>
                <a:gd name="connsiteY0" fmla="*/ 0 h 265938"/>
                <a:gd name="connsiteX1" fmla="*/ 51149 w 51149"/>
                <a:gd name="connsiteY1" fmla="*/ 0 h 265938"/>
                <a:gd name="connsiteX2" fmla="*/ 51149 w 51149"/>
                <a:gd name="connsiteY2" fmla="*/ 265938 h 265938"/>
                <a:gd name="connsiteX3" fmla="*/ 0 w 51149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9" h="265938">
                  <a:moveTo>
                    <a:pt x="0" y="0"/>
                  </a:moveTo>
                  <a:lnTo>
                    <a:pt x="51149" y="0"/>
                  </a:lnTo>
                  <a:lnTo>
                    <a:pt x="51149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xmlns="" id="{4D3F9C45-EA2D-BF48-A6EF-086FD437D3D5}"/>
                </a:ext>
              </a:extLst>
            </p:cNvPr>
            <p:cNvSpPr/>
            <p:nvPr/>
          </p:nvSpPr>
          <p:spPr>
            <a:xfrm>
              <a:off x="6793420" y="3448716"/>
              <a:ext cx="51149" cy="708183"/>
            </a:xfrm>
            <a:custGeom>
              <a:avLst/>
              <a:gdLst>
                <a:gd name="connsiteX0" fmla="*/ 0 w 51149"/>
                <a:gd name="connsiteY0" fmla="*/ 0 h 708183"/>
                <a:gd name="connsiteX1" fmla="*/ 51149 w 51149"/>
                <a:gd name="connsiteY1" fmla="*/ 0 h 708183"/>
                <a:gd name="connsiteX2" fmla="*/ 51149 w 51149"/>
                <a:gd name="connsiteY2" fmla="*/ 708184 h 708183"/>
                <a:gd name="connsiteX3" fmla="*/ 0 w 51149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9" h="708183">
                  <a:moveTo>
                    <a:pt x="0" y="0"/>
                  </a:moveTo>
                  <a:lnTo>
                    <a:pt x="51149" y="0"/>
                  </a:lnTo>
                  <a:lnTo>
                    <a:pt x="51149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xmlns="" id="{9C644556-ADAF-494B-9435-B7F83EDDB05E}"/>
                </a:ext>
              </a:extLst>
            </p:cNvPr>
            <p:cNvSpPr/>
            <p:nvPr/>
          </p:nvSpPr>
          <p:spPr>
            <a:xfrm>
              <a:off x="6683978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xmlns="" id="{07EDE412-0DE1-1B49-9BBC-F1195373393A}"/>
                </a:ext>
              </a:extLst>
            </p:cNvPr>
            <p:cNvSpPr/>
            <p:nvPr/>
          </p:nvSpPr>
          <p:spPr>
            <a:xfrm>
              <a:off x="6683978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xmlns="" id="{2A4C205C-F9BC-EF48-98DE-6A68E55B5CCD}"/>
                </a:ext>
              </a:extLst>
            </p:cNvPr>
            <p:cNvSpPr/>
            <p:nvPr/>
          </p:nvSpPr>
          <p:spPr>
            <a:xfrm>
              <a:off x="6632733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5 w 51244"/>
                <a:gd name="connsiteY1" fmla="*/ 0 h 265938"/>
                <a:gd name="connsiteX2" fmla="*/ 51245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5" y="0"/>
                  </a:lnTo>
                  <a:lnTo>
                    <a:pt x="51245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xmlns="" id="{638A1CDF-AC19-3747-AEA3-522814CF0F51}"/>
                </a:ext>
              </a:extLst>
            </p:cNvPr>
            <p:cNvSpPr/>
            <p:nvPr/>
          </p:nvSpPr>
          <p:spPr>
            <a:xfrm>
              <a:off x="6632733" y="3448716"/>
              <a:ext cx="51244" cy="708183"/>
            </a:xfrm>
            <a:custGeom>
              <a:avLst/>
              <a:gdLst>
                <a:gd name="connsiteX0" fmla="*/ 0 w 51244"/>
                <a:gd name="connsiteY0" fmla="*/ 0 h 708183"/>
                <a:gd name="connsiteX1" fmla="*/ 51245 w 51244"/>
                <a:gd name="connsiteY1" fmla="*/ 0 h 708183"/>
                <a:gd name="connsiteX2" fmla="*/ 51245 w 51244"/>
                <a:gd name="connsiteY2" fmla="*/ 708184 h 708183"/>
                <a:gd name="connsiteX3" fmla="*/ 0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0" y="0"/>
                  </a:moveTo>
                  <a:lnTo>
                    <a:pt x="51245" y="0"/>
                  </a:lnTo>
                  <a:lnTo>
                    <a:pt x="51245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xmlns="" id="{9647416E-1184-8F4F-BF02-C807414B2D81}"/>
                </a:ext>
              </a:extLst>
            </p:cNvPr>
            <p:cNvSpPr/>
            <p:nvPr/>
          </p:nvSpPr>
          <p:spPr>
            <a:xfrm>
              <a:off x="6632733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5 w 51244"/>
                <a:gd name="connsiteY1" fmla="*/ 0 h 183261"/>
                <a:gd name="connsiteX2" fmla="*/ 51245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5" y="0"/>
                  </a:lnTo>
                  <a:lnTo>
                    <a:pt x="5124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xmlns="" id="{76CC4EC9-2B0B-944E-A372-00216A28FED5}"/>
                </a:ext>
              </a:extLst>
            </p:cNvPr>
            <p:cNvSpPr/>
            <p:nvPr/>
          </p:nvSpPr>
          <p:spPr>
            <a:xfrm>
              <a:off x="5508021" y="3037332"/>
              <a:ext cx="1175956" cy="73723"/>
            </a:xfrm>
            <a:custGeom>
              <a:avLst/>
              <a:gdLst>
                <a:gd name="connsiteX0" fmla="*/ 1175957 w 1175956"/>
                <a:gd name="connsiteY0" fmla="*/ 0 h 73723"/>
                <a:gd name="connsiteX1" fmla="*/ 1175957 w 1175956"/>
                <a:gd name="connsiteY1" fmla="*/ 73723 h 73723"/>
                <a:gd name="connsiteX2" fmla="*/ 1124712 w 1175956"/>
                <a:gd name="connsiteY2" fmla="*/ 73723 h 73723"/>
                <a:gd name="connsiteX3" fmla="*/ 1015270 w 1175956"/>
                <a:gd name="connsiteY3" fmla="*/ 73723 h 73723"/>
                <a:gd name="connsiteX4" fmla="*/ 964025 w 1175956"/>
                <a:gd name="connsiteY4" fmla="*/ 73723 h 73723"/>
                <a:gd name="connsiteX5" fmla="*/ 854583 w 1175956"/>
                <a:gd name="connsiteY5" fmla="*/ 73723 h 73723"/>
                <a:gd name="connsiteX6" fmla="*/ 803338 w 1175956"/>
                <a:gd name="connsiteY6" fmla="*/ 73723 h 73723"/>
                <a:gd name="connsiteX7" fmla="*/ 693896 w 1175956"/>
                <a:gd name="connsiteY7" fmla="*/ 73723 h 73723"/>
                <a:gd name="connsiteX8" fmla="*/ 642652 w 1175956"/>
                <a:gd name="connsiteY8" fmla="*/ 73723 h 73723"/>
                <a:gd name="connsiteX9" fmla="*/ 533305 w 1175956"/>
                <a:gd name="connsiteY9" fmla="*/ 73723 h 73723"/>
                <a:gd name="connsiteX10" fmla="*/ 482060 w 1175956"/>
                <a:gd name="connsiteY10" fmla="*/ 73723 h 73723"/>
                <a:gd name="connsiteX11" fmla="*/ 372618 w 1175956"/>
                <a:gd name="connsiteY11" fmla="*/ 73723 h 73723"/>
                <a:gd name="connsiteX12" fmla="*/ 321373 w 1175956"/>
                <a:gd name="connsiteY12" fmla="*/ 73723 h 73723"/>
                <a:gd name="connsiteX13" fmla="*/ 211931 w 1175956"/>
                <a:gd name="connsiteY13" fmla="*/ 73723 h 73723"/>
                <a:gd name="connsiteX14" fmla="*/ 160687 w 1175956"/>
                <a:gd name="connsiteY14" fmla="*/ 73723 h 73723"/>
                <a:gd name="connsiteX15" fmla="*/ 51244 w 1175956"/>
                <a:gd name="connsiteY15" fmla="*/ 73723 h 73723"/>
                <a:gd name="connsiteX16" fmla="*/ 0 w 1175956"/>
                <a:gd name="connsiteY16" fmla="*/ 73723 h 73723"/>
                <a:gd name="connsiteX17" fmla="*/ 0 w 1175956"/>
                <a:gd name="connsiteY17" fmla="*/ 0 h 73723"/>
                <a:gd name="connsiteX18" fmla="*/ 121348 w 1175956"/>
                <a:gd name="connsiteY18" fmla="*/ 0 h 73723"/>
                <a:gd name="connsiteX19" fmla="*/ 151924 w 1175956"/>
                <a:gd name="connsiteY19" fmla="*/ 0 h 73723"/>
                <a:gd name="connsiteX20" fmla="*/ 234220 w 1175956"/>
                <a:gd name="connsiteY20" fmla="*/ 0 h 73723"/>
                <a:gd name="connsiteX21" fmla="*/ 264700 w 1175956"/>
                <a:gd name="connsiteY21" fmla="*/ 0 h 73723"/>
                <a:gd name="connsiteX22" fmla="*/ 346996 w 1175956"/>
                <a:gd name="connsiteY22" fmla="*/ 0 h 73723"/>
                <a:gd name="connsiteX23" fmla="*/ 377571 w 1175956"/>
                <a:gd name="connsiteY23" fmla="*/ 0 h 73723"/>
                <a:gd name="connsiteX24" fmla="*/ 459867 w 1175956"/>
                <a:gd name="connsiteY24" fmla="*/ 0 h 73723"/>
                <a:gd name="connsiteX25" fmla="*/ 490442 w 1175956"/>
                <a:gd name="connsiteY25" fmla="*/ 0 h 73723"/>
                <a:gd name="connsiteX26" fmla="*/ 572738 w 1175956"/>
                <a:gd name="connsiteY26" fmla="*/ 0 h 73723"/>
                <a:gd name="connsiteX27" fmla="*/ 603218 w 1175956"/>
                <a:gd name="connsiteY27" fmla="*/ 0 h 73723"/>
                <a:gd name="connsiteX28" fmla="*/ 685514 w 1175956"/>
                <a:gd name="connsiteY28" fmla="*/ 0 h 73723"/>
                <a:gd name="connsiteX29" fmla="*/ 716090 w 1175956"/>
                <a:gd name="connsiteY29" fmla="*/ 0 h 73723"/>
                <a:gd name="connsiteX30" fmla="*/ 798385 w 1175956"/>
                <a:gd name="connsiteY30" fmla="*/ 0 h 73723"/>
                <a:gd name="connsiteX31" fmla="*/ 828961 w 1175956"/>
                <a:gd name="connsiteY31" fmla="*/ 0 h 73723"/>
                <a:gd name="connsiteX32" fmla="*/ 911257 w 1175956"/>
                <a:gd name="connsiteY32" fmla="*/ 0 h 73723"/>
                <a:gd name="connsiteX33" fmla="*/ 941737 w 1175956"/>
                <a:gd name="connsiteY33" fmla="*/ 0 h 73723"/>
                <a:gd name="connsiteX34" fmla="*/ 1024033 w 1175956"/>
                <a:gd name="connsiteY34" fmla="*/ 0 h 73723"/>
                <a:gd name="connsiteX35" fmla="*/ 1054608 w 1175956"/>
                <a:gd name="connsiteY35" fmla="*/ 0 h 73723"/>
                <a:gd name="connsiteX36" fmla="*/ 1175957 w 1175956"/>
                <a:gd name="connsiteY36" fmla="*/ 0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75956" h="73723">
                  <a:moveTo>
                    <a:pt x="1175957" y="0"/>
                  </a:moveTo>
                  <a:lnTo>
                    <a:pt x="1175957" y="73723"/>
                  </a:lnTo>
                  <a:lnTo>
                    <a:pt x="1124712" y="73723"/>
                  </a:lnTo>
                  <a:lnTo>
                    <a:pt x="1015270" y="73723"/>
                  </a:lnTo>
                  <a:lnTo>
                    <a:pt x="964025" y="73723"/>
                  </a:lnTo>
                  <a:lnTo>
                    <a:pt x="854583" y="73723"/>
                  </a:lnTo>
                  <a:lnTo>
                    <a:pt x="803338" y="73723"/>
                  </a:lnTo>
                  <a:lnTo>
                    <a:pt x="693896" y="73723"/>
                  </a:lnTo>
                  <a:lnTo>
                    <a:pt x="642652" y="73723"/>
                  </a:lnTo>
                  <a:lnTo>
                    <a:pt x="533305" y="73723"/>
                  </a:lnTo>
                  <a:lnTo>
                    <a:pt x="482060" y="73723"/>
                  </a:lnTo>
                  <a:lnTo>
                    <a:pt x="372618" y="73723"/>
                  </a:lnTo>
                  <a:lnTo>
                    <a:pt x="321373" y="73723"/>
                  </a:lnTo>
                  <a:lnTo>
                    <a:pt x="211931" y="73723"/>
                  </a:lnTo>
                  <a:lnTo>
                    <a:pt x="160687" y="73723"/>
                  </a:lnTo>
                  <a:lnTo>
                    <a:pt x="51244" y="73723"/>
                  </a:lnTo>
                  <a:lnTo>
                    <a:pt x="0" y="73723"/>
                  </a:lnTo>
                  <a:lnTo>
                    <a:pt x="0" y="0"/>
                  </a:lnTo>
                  <a:lnTo>
                    <a:pt x="121348" y="0"/>
                  </a:lnTo>
                  <a:lnTo>
                    <a:pt x="151924" y="0"/>
                  </a:lnTo>
                  <a:lnTo>
                    <a:pt x="234220" y="0"/>
                  </a:lnTo>
                  <a:lnTo>
                    <a:pt x="264700" y="0"/>
                  </a:lnTo>
                  <a:lnTo>
                    <a:pt x="346996" y="0"/>
                  </a:lnTo>
                  <a:lnTo>
                    <a:pt x="377571" y="0"/>
                  </a:lnTo>
                  <a:lnTo>
                    <a:pt x="459867" y="0"/>
                  </a:lnTo>
                  <a:lnTo>
                    <a:pt x="490442" y="0"/>
                  </a:lnTo>
                  <a:lnTo>
                    <a:pt x="572738" y="0"/>
                  </a:lnTo>
                  <a:lnTo>
                    <a:pt x="603218" y="0"/>
                  </a:lnTo>
                  <a:lnTo>
                    <a:pt x="685514" y="0"/>
                  </a:lnTo>
                  <a:lnTo>
                    <a:pt x="716090" y="0"/>
                  </a:lnTo>
                  <a:lnTo>
                    <a:pt x="798385" y="0"/>
                  </a:lnTo>
                  <a:lnTo>
                    <a:pt x="828961" y="0"/>
                  </a:lnTo>
                  <a:lnTo>
                    <a:pt x="911257" y="0"/>
                  </a:lnTo>
                  <a:lnTo>
                    <a:pt x="941737" y="0"/>
                  </a:lnTo>
                  <a:lnTo>
                    <a:pt x="1024033" y="0"/>
                  </a:lnTo>
                  <a:lnTo>
                    <a:pt x="1054608" y="0"/>
                  </a:lnTo>
                  <a:lnTo>
                    <a:pt x="117595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xmlns="" id="{91A2252E-ECF4-654C-9AD4-E8AA3700F8C0}"/>
                </a:ext>
              </a:extLst>
            </p:cNvPr>
            <p:cNvSpPr/>
            <p:nvPr/>
          </p:nvSpPr>
          <p:spPr>
            <a:xfrm>
              <a:off x="6562629" y="2637186"/>
              <a:ext cx="121348" cy="400145"/>
            </a:xfrm>
            <a:custGeom>
              <a:avLst/>
              <a:gdLst>
                <a:gd name="connsiteX0" fmla="*/ 121349 w 121348"/>
                <a:gd name="connsiteY0" fmla="*/ 0 h 400145"/>
                <a:gd name="connsiteX1" fmla="*/ 121349 w 121348"/>
                <a:gd name="connsiteY1" fmla="*/ 400145 h 400145"/>
                <a:gd name="connsiteX2" fmla="*/ 0 w 121348"/>
                <a:gd name="connsiteY2" fmla="*/ 400145 h 400145"/>
                <a:gd name="connsiteX3" fmla="*/ 0 w 121348"/>
                <a:gd name="connsiteY3" fmla="*/ 216884 h 400145"/>
                <a:gd name="connsiteX4" fmla="*/ 0 w 121348"/>
                <a:gd name="connsiteY4" fmla="*/ 143066 h 400145"/>
                <a:gd name="connsiteX5" fmla="*/ 0 w 121348"/>
                <a:gd name="connsiteY5" fmla="*/ 0 h 400145"/>
                <a:gd name="connsiteX6" fmla="*/ 121349 w 121348"/>
                <a:gd name="connsiteY6" fmla="*/ 0 h 4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8" h="400145">
                  <a:moveTo>
                    <a:pt x="121349" y="0"/>
                  </a:moveTo>
                  <a:lnTo>
                    <a:pt x="121349" y="400145"/>
                  </a:lnTo>
                  <a:lnTo>
                    <a:pt x="0" y="400145"/>
                  </a:lnTo>
                  <a:lnTo>
                    <a:pt x="0" y="216884"/>
                  </a:lnTo>
                  <a:lnTo>
                    <a:pt x="0" y="143066"/>
                  </a:lnTo>
                  <a:lnTo>
                    <a:pt x="0" y="0"/>
                  </a:lnTo>
                  <a:lnTo>
                    <a:pt x="12134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xmlns="" id="{96F7619D-41B3-F544-8508-AAAF6E618215}"/>
                </a:ext>
              </a:extLst>
            </p:cNvPr>
            <p:cNvSpPr/>
            <p:nvPr/>
          </p:nvSpPr>
          <p:spPr>
            <a:xfrm>
              <a:off x="6523291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xmlns="" id="{7F98DD9D-4A76-C943-961E-15A357A7600E}"/>
                </a:ext>
              </a:extLst>
            </p:cNvPr>
            <p:cNvSpPr/>
            <p:nvPr/>
          </p:nvSpPr>
          <p:spPr>
            <a:xfrm>
              <a:off x="6523291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xmlns="" id="{67DDFF75-0412-2C44-B610-0EAEA23F134D}"/>
                </a:ext>
              </a:extLst>
            </p:cNvPr>
            <p:cNvSpPr/>
            <p:nvPr/>
          </p:nvSpPr>
          <p:spPr>
            <a:xfrm>
              <a:off x="6523291" y="3111055"/>
              <a:ext cx="109442" cy="183261"/>
            </a:xfrm>
            <a:custGeom>
              <a:avLst/>
              <a:gdLst>
                <a:gd name="connsiteX0" fmla="*/ 0 w 109442"/>
                <a:gd name="connsiteY0" fmla="*/ 0 h 183261"/>
                <a:gd name="connsiteX1" fmla="*/ 109442 w 109442"/>
                <a:gd name="connsiteY1" fmla="*/ 0 h 183261"/>
                <a:gd name="connsiteX2" fmla="*/ 109442 w 109442"/>
                <a:gd name="connsiteY2" fmla="*/ 183261 h 183261"/>
                <a:gd name="connsiteX3" fmla="*/ 0 w 109442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83261">
                  <a:moveTo>
                    <a:pt x="0" y="0"/>
                  </a:moveTo>
                  <a:lnTo>
                    <a:pt x="109442" y="0"/>
                  </a:lnTo>
                  <a:lnTo>
                    <a:pt x="109442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xmlns="" id="{F476C667-44D7-3A46-AACC-C54EFA2CD7E2}"/>
                </a:ext>
              </a:extLst>
            </p:cNvPr>
            <p:cNvSpPr/>
            <p:nvPr/>
          </p:nvSpPr>
          <p:spPr>
            <a:xfrm>
              <a:off x="6532054" y="2854071"/>
              <a:ext cx="30575" cy="183261"/>
            </a:xfrm>
            <a:custGeom>
              <a:avLst/>
              <a:gdLst>
                <a:gd name="connsiteX0" fmla="*/ 0 w 30575"/>
                <a:gd name="connsiteY0" fmla="*/ 0 h 183261"/>
                <a:gd name="connsiteX1" fmla="*/ 30575 w 30575"/>
                <a:gd name="connsiteY1" fmla="*/ 0 h 183261"/>
                <a:gd name="connsiteX2" fmla="*/ 30575 w 30575"/>
                <a:gd name="connsiteY2" fmla="*/ 183261 h 183261"/>
                <a:gd name="connsiteX3" fmla="*/ 0 w 3057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183261">
                  <a:moveTo>
                    <a:pt x="0" y="0"/>
                  </a:moveTo>
                  <a:lnTo>
                    <a:pt x="30575" y="0"/>
                  </a:lnTo>
                  <a:lnTo>
                    <a:pt x="3057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xmlns="" id="{6CD7B4C1-1F1D-9440-8065-1F6B68E4D94C}"/>
                </a:ext>
              </a:extLst>
            </p:cNvPr>
            <p:cNvSpPr/>
            <p:nvPr/>
          </p:nvSpPr>
          <p:spPr>
            <a:xfrm>
              <a:off x="5629370" y="2780252"/>
              <a:ext cx="933259" cy="73818"/>
            </a:xfrm>
            <a:custGeom>
              <a:avLst/>
              <a:gdLst>
                <a:gd name="connsiteX0" fmla="*/ 933259 w 933259"/>
                <a:gd name="connsiteY0" fmla="*/ 0 h 73818"/>
                <a:gd name="connsiteX1" fmla="*/ 933259 w 933259"/>
                <a:gd name="connsiteY1" fmla="*/ 73819 h 73818"/>
                <a:gd name="connsiteX2" fmla="*/ 902684 w 933259"/>
                <a:gd name="connsiteY2" fmla="*/ 73819 h 73818"/>
                <a:gd name="connsiteX3" fmla="*/ 820388 w 933259"/>
                <a:gd name="connsiteY3" fmla="*/ 73819 h 73818"/>
                <a:gd name="connsiteX4" fmla="*/ 789908 w 933259"/>
                <a:gd name="connsiteY4" fmla="*/ 73819 h 73818"/>
                <a:gd name="connsiteX5" fmla="*/ 707612 w 933259"/>
                <a:gd name="connsiteY5" fmla="*/ 73819 h 73818"/>
                <a:gd name="connsiteX6" fmla="*/ 677037 w 933259"/>
                <a:gd name="connsiteY6" fmla="*/ 73819 h 73818"/>
                <a:gd name="connsiteX7" fmla="*/ 594741 w 933259"/>
                <a:gd name="connsiteY7" fmla="*/ 73819 h 73818"/>
                <a:gd name="connsiteX8" fmla="*/ 564166 w 933259"/>
                <a:gd name="connsiteY8" fmla="*/ 73819 h 73818"/>
                <a:gd name="connsiteX9" fmla="*/ 481870 w 933259"/>
                <a:gd name="connsiteY9" fmla="*/ 73819 h 73818"/>
                <a:gd name="connsiteX10" fmla="*/ 451390 w 933259"/>
                <a:gd name="connsiteY10" fmla="*/ 73819 h 73818"/>
                <a:gd name="connsiteX11" fmla="*/ 369094 w 933259"/>
                <a:gd name="connsiteY11" fmla="*/ 73819 h 73818"/>
                <a:gd name="connsiteX12" fmla="*/ 338519 w 933259"/>
                <a:gd name="connsiteY12" fmla="*/ 73819 h 73818"/>
                <a:gd name="connsiteX13" fmla="*/ 256223 w 933259"/>
                <a:gd name="connsiteY13" fmla="*/ 73819 h 73818"/>
                <a:gd name="connsiteX14" fmla="*/ 225647 w 933259"/>
                <a:gd name="connsiteY14" fmla="*/ 73819 h 73818"/>
                <a:gd name="connsiteX15" fmla="*/ 143351 w 933259"/>
                <a:gd name="connsiteY15" fmla="*/ 73819 h 73818"/>
                <a:gd name="connsiteX16" fmla="*/ 112871 w 933259"/>
                <a:gd name="connsiteY16" fmla="*/ 73819 h 73818"/>
                <a:gd name="connsiteX17" fmla="*/ 30575 w 933259"/>
                <a:gd name="connsiteY17" fmla="*/ 73819 h 73818"/>
                <a:gd name="connsiteX18" fmla="*/ 0 w 933259"/>
                <a:gd name="connsiteY18" fmla="*/ 73819 h 73818"/>
                <a:gd name="connsiteX19" fmla="*/ 0 w 933259"/>
                <a:gd name="connsiteY19" fmla="*/ 0 h 73818"/>
                <a:gd name="connsiteX20" fmla="*/ 128111 w 933259"/>
                <a:gd name="connsiteY20" fmla="*/ 0 h 73818"/>
                <a:gd name="connsiteX21" fmla="*/ 248984 w 933259"/>
                <a:gd name="connsiteY21" fmla="*/ 0 h 73818"/>
                <a:gd name="connsiteX22" fmla="*/ 279464 w 933259"/>
                <a:gd name="connsiteY22" fmla="*/ 0 h 73818"/>
                <a:gd name="connsiteX23" fmla="*/ 316421 w 933259"/>
                <a:gd name="connsiteY23" fmla="*/ 0 h 73818"/>
                <a:gd name="connsiteX24" fmla="*/ 346996 w 933259"/>
                <a:gd name="connsiteY24" fmla="*/ 0 h 73818"/>
                <a:gd name="connsiteX25" fmla="*/ 383858 w 933259"/>
                <a:gd name="connsiteY25" fmla="*/ 0 h 73818"/>
                <a:gd name="connsiteX26" fmla="*/ 414433 w 933259"/>
                <a:gd name="connsiteY26" fmla="*/ 0 h 73818"/>
                <a:gd name="connsiteX27" fmla="*/ 451390 w 933259"/>
                <a:gd name="connsiteY27" fmla="*/ 0 h 73818"/>
                <a:gd name="connsiteX28" fmla="*/ 481870 w 933259"/>
                <a:gd name="connsiteY28" fmla="*/ 0 h 73818"/>
                <a:gd name="connsiteX29" fmla="*/ 518827 w 933259"/>
                <a:gd name="connsiteY29" fmla="*/ 0 h 73818"/>
                <a:gd name="connsiteX30" fmla="*/ 549402 w 933259"/>
                <a:gd name="connsiteY30" fmla="*/ 0 h 73818"/>
                <a:gd name="connsiteX31" fmla="*/ 586264 w 933259"/>
                <a:gd name="connsiteY31" fmla="*/ 0 h 73818"/>
                <a:gd name="connsiteX32" fmla="*/ 616839 w 933259"/>
                <a:gd name="connsiteY32" fmla="*/ 0 h 73818"/>
                <a:gd name="connsiteX33" fmla="*/ 653796 w 933259"/>
                <a:gd name="connsiteY33" fmla="*/ 0 h 73818"/>
                <a:gd name="connsiteX34" fmla="*/ 684276 w 933259"/>
                <a:gd name="connsiteY34" fmla="*/ 0 h 73818"/>
                <a:gd name="connsiteX35" fmla="*/ 805148 w 933259"/>
                <a:gd name="connsiteY35" fmla="*/ 0 h 73818"/>
                <a:gd name="connsiteX36" fmla="*/ 933259 w 933259"/>
                <a:gd name="connsiteY36" fmla="*/ 0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259" h="73818">
                  <a:moveTo>
                    <a:pt x="933259" y="0"/>
                  </a:moveTo>
                  <a:lnTo>
                    <a:pt x="933259" y="73819"/>
                  </a:lnTo>
                  <a:lnTo>
                    <a:pt x="902684" y="73819"/>
                  </a:lnTo>
                  <a:lnTo>
                    <a:pt x="820388" y="73819"/>
                  </a:lnTo>
                  <a:lnTo>
                    <a:pt x="789908" y="73819"/>
                  </a:lnTo>
                  <a:lnTo>
                    <a:pt x="707612" y="73819"/>
                  </a:lnTo>
                  <a:lnTo>
                    <a:pt x="677037" y="73819"/>
                  </a:lnTo>
                  <a:lnTo>
                    <a:pt x="594741" y="73819"/>
                  </a:lnTo>
                  <a:lnTo>
                    <a:pt x="564166" y="73819"/>
                  </a:lnTo>
                  <a:lnTo>
                    <a:pt x="481870" y="73819"/>
                  </a:lnTo>
                  <a:lnTo>
                    <a:pt x="451390" y="73819"/>
                  </a:lnTo>
                  <a:lnTo>
                    <a:pt x="369094" y="73819"/>
                  </a:lnTo>
                  <a:lnTo>
                    <a:pt x="338519" y="73819"/>
                  </a:lnTo>
                  <a:lnTo>
                    <a:pt x="256223" y="73819"/>
                  </a:lnTo>
                  <a:lnTo>
                    <a:pt x="225647" y="73819"/>
                  </a:lnTo>
                  <a:lnTo>
                    <a:pt x="143351" y="73819"/>
                  </a:lnTo>
                  <a:lnTo>
                    <a:pt x="112871" y="73819"/>
                  </a:lnTo>
                  <a:lnTo>
                    <a:pt x="30575" y="73819"/>
                  </a:lnTo>
                  <a:lnTo>
                    <a:pt x="0" y="73819"/>
                  </a:lnTo>
                  <a:lnTo>
                    <a:pt x="0" y="0"/>
                  </a:lnTo>
                  <a:lnTo>
                    <a:pt x="128111" y="0"/>
                  </a:lnTo>
                  <a:lnTo>
                    <a:pt x="248984" y="0"/>
                  </a:lnTo>
                  <a:lnTo>
                    <a:pt x="279464" y="0"/>
                  </a:lnTo>
                  <a:lnTo>
                    <a:pt x="316421" y="0"/>
                  </a:lnTo>
                  <a:lnTo>
                    <a:pt x="346996" y="0"/>
                  </a:lnTo>
                  <a:lnTo>
                    <a:pt x="383858" y="0"/>
                  </a:lnTo>
                  <a:lnTo>
                    <a:pt x="414433" y="0"/>
                  </a:lnTo>
                  <a:lnTo>
                    <a:pt x="451390" y="0"/>
                  </a:lnTo>
                  <a:lnTo>
                    <a:pt x="481870" y="0"/>
                  </a:lnTo>
                  <a:lnTo>
                    <a:pt x="518827" y="0"/>
                  </a:lnTo>
                  <a:lnTo>
                    <a:pt x="549402" y="0"/>
                  </a:lnTo>
                  <a:lnTo>
                    <a:pt x="586264" y="0"/>
                  </a:lnTo>
                  <a:lnTo>
                    <a:pt x="616839" y="0"/>
                  </a:lnTo>
                  <a:lnTo>
                    <a:pt x="653796" y="0"/>
                  </a:lnTo>
                  <a:lnTo>
                    <a:pt x="684276" y="0"/>
                  </a:lnTo>
                  <a:lnTo>
                    <a:pt x="805148" y="0"/>
                  </a:lnTo>
                  <a:lnTo>
                    <a:pt x="9332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xmlns="" id="{34CCCF1C-9338-9941-97CA-75EE567B0898}"/>
                </a:ext>
              </a:extLst>
            </p:cNvPr>
            <p:cNvSpPr/>
            <p:nvPr/>
          </p:nvSpPr>
          <p:spPr>
            <a:xfrm>
              <a:off x="6434518" y="2607659"/>
              <a:ext cx="128111" cy="172592"/>
            </a:xfrm>
            <a:custGeom>
              <a:avLst/>
              <a:gdLst>
                <a:gd name="connsiteX0" fmla="*/ 128111 w 128111"/>
                <a:gd name="connsiteY0" fmla="*/ 29527 h 172592"/>
                <a:gd name="connsiteX1" fmla="*/ 128111 w 128111"/>
                <a:gd name="connsiteY1" fmla="*/ 172593 h 172592"/>
                <a:gd name="connsiteX2" fmla="*/ 0 w 128111"/>
                <a:gd name="connsiteY2" fmla="*/ 172593 h 172592"/>
                <a:gd name="connsiteX3" fmla="*/ 0 w 128111"/>
                <a:gd name="connsiteY3" fmla="*/ 0 h 172592"/>
                <a:gd name="connsiteX4" fmla="*/ 128111 w 128111"/>
                <a:gd name="connsiteY4" fmla="*/ 0 h 172592"/>
                <a:gd name="connsiteX5" fmla="*/ 128111 w 128111"/>
                <a:gd name="connsiteY5" fmla="*/ 29527 h 1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1" h="172592">
                  <a:moveTo>
                    <a:pt x="128111" y="29527"/>
                  </a:moveTo>
                  <a:lnTo>
                    <a:pt x="128111" y="172593"/>
                  </a:lnTo>
                  <a:lnTo>
                    <a:pt x="0" y="172593"/>
                  </a:lnTo>
                  <a:lnTo>
                    <a:pt x="0" y="0"/>
                  </a:lnTo>
                  <a:lnTo>
                    <a:pt x="128111" y="0"/>
                  </a:lnTo>
                  <a:lnTo>
                    <a:pt x="128111" y="295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xmlns="" id="{5E454377-EFD4-B644-B00B-2E468211E08D}"/>
                </a:ext>
              </a:extLst>
            </p:cNvPr>
            <p:cNvSpPr/>
            <p:nvPr/>
          </p:nvSpPr>
          <p:spPr>
            <a:xfrm>
              <a:off x="6449758" y="2854071"/>
              <a:ext cx="82295" cy="183261"/>
            </a:xfrm>
            <a:custGeom>
              <a:avLst/>
              <a:gdLst>
                <a:gd name="connsiteX0" fmla="*/ 0 w 82295"/>
                <a:gd name="connsiteY0" fmla="*/ 0 h 183261"/>
                <a:gd name="connsiteX1" fmla="*/ 82296 w 82295"/>
                <a:gd name="connsiteY1" fmla="*/ 0 h 183261"/>
                <a:gd name="connsiteX2" fmla="*/ 82296 w 82295"/>
                <a:gd name="connsiteY2" fmla="*/ 183261 h 183261"/>
                <a:gd name="connsiteX3" fmla="*/ 0 w 8229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5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xmlns="" id="{C756051C-A0E8-ED48-8863-ACBADD3A0136}"/>
                </a:ext>
              </a:extLst>
            </p:cNvPr>
            <p:cNvSpPr/>
            <p:nvPr/>
          </p:nvSpPr>
          <p:spPr>
            <a:xfrm>
              <a:off x="6472047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5 w 51244"/>
                <a:gd name="connsiteY1" fmla="*/ 0 h 265938"/>
                <a:gd name="connsiteX2" fmla="*/ 51245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5" y="0"/>
                  </a:lnTo>
                  <a:lnTo>
                    <a:pt x="51245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xmlns="" id="{713A072C-5CD1-2341-9177-91521B03F282}"/>
                </a:ext>
              </a:extLst>
            </p:cNvPr>
            <p:cNvSpPr/>
            <p:nvPr/>
          </p:nvSpPr>
          <p:spPr>
            <a:xfrm>
              <a:off x="6472047" y="3448716"/>
              <a:ext cx="51244" cy="708183"/>
            </a:xfrm>
            <a:custGeom>
              <a:avLst/>
              <a:gdLst>
                <a:gd name="connsiteX0" fmla="*/ 0 w 51244"/>
                <a:gd name="connsiteY0" fmla="*/ 0 h 708183"/>
                <a:gd name="connsiteX1" fmla="*/ 51245 w 51244"/>
                <a:gd name="connsiteY1" fmla="*/ 0 h 708183"/>
                <a:gd name="connsiteX2" fmla="*/ 51245 w 51244"/>
                <a:gd name="connsiteY2" fmla="*/ 708184 h 708183"/>
                <a:gd name="connsiteX3" fmla="*/ 0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0" y="0"/>
                  </a:moveTo>
                  <a:lnTo>
                    <a:pt x="51245" y="0"/>
                  </a:lnTo>
                  <a:lnTo>
                    <a:pt x="51245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xmlns="" id="{2E7B5209-1166-8844-8952-B47A7704E37C}"/>
                </a:ext>
              </a:extLst>
            </p:cNvPr>
            <p:cNvSpPr/>
            <p:nvPr/>
          </p:nvSpPr>
          <p:spPr>
            <a:xfrm>
              <a:off x="6472047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5 w 51244"/>
                <a:gd name="connsiteY1" fmla="*/ 0 h 183261"/>
                <a:gd name="connsiteX2" fmla="*/ 51245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5" y="0"/>
                  </a:lnTo>
                  <a:lnTo>
                    <a:pt x="5124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xmlns="" id="{27E2164F-14A3-FE4D-AFEE-4878084FD028}"/>
                </a:ext>
              </a:extLst>
            </p:cNvPr>
            <p:cNvSpPr/>
            <p:nvPr/>
          </p:nvSpPr>
          <p:spPr>
            <a:xfrm>
              <a:off x="6362604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xmlns="" id="{885CA34B-367A-EA40-9506-4CCE761BED8E}"/>
                </a:ext>
              </a:extLst>
            </p:cNvPr>
            <p:cNvSpPr/>
            <p:nvPr/>
          </p:nvSpPr>
          <p:spPr>
            <a:xfrm>
              <a:off x="6362604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xmlns="" id="{3B564A72-A791-7748-AC7B-F21422581E0B}"/>
                </a:ext>
              </a:extLst>
            </p:cNvPr>
            <p:cNvSpPr/>
            <p:nvPr/>
          </p:nvSpPr>
          <p:spPr>
            <a:xfrm>
              <a:off x="6362604" y="3111055"/>
              <a:ext cx="109442" cy="183261"/>
            </a:xfrm>
            <a:custGeom>
              <a:avLst/>
              <a:gdLst>
                <a:gd name="connsiteX0" fmla="*/ 0 w 109442"/>
                <a:gd name="connsiteY0" fmla="*/ 0 h 183261"/>
                <a:gd name="connsiteX1" fmla="*/ 109442 w 109442"/>
                <a:gd name="connsiteY1" fmla="*/ 0 h 183261"/>
                <a:gd name="connsiteX2" fmla="*/ 109442 w 109442"/>
                <a:gd name="connsiteY2" fmla="*/ 183261 h 183261"/>
                <a:gd name="connsiteX3" fmla="*/ 0 w 109442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83261">
                  <a:moveTo>
                    <a:pt x="0" y="0"/>
                  </a:moveTo>
                  <a:lnTo>
                    <a:pt x="109442" y="0"/>
                  </a:lnTo>
                  <a:lnTo>
                    <a:pt x="109442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xmlns="" id="{BAACA382-3EFC-D440-8205-0BD0A7C92F3D}"/>
                </a:ext>
              </a:extLst>
            </p:cNvPr>
            <p:cNvSpPr/>
            <p:nvPr/>
          </p:nvSpPr>
          <p:spPr>
            <a:xfrm>
              <a:off x="6419278" y="2854071"/>
              <a:ext cx="30479" cy="183261"/>
            </a:xfrm>
            <a:custGeom>
              <a:avLst/>
              <a:gdLst>
                <a:gd name="connsiteX0" fmla="*/ 0 w 30479"/>
                <a:gd name="connsiteY0" fmla="*/ 0 h 183261"/>
                <a:gd name="connsiteX1" fmla="*/ 30480 w 30479"/>
                <a:gd name="connsiteY1" fmla="*/ 0 h 183261"/>
                <a:gd name="connsiteX2" fmla="*/ 30480 w 30479"/>
                <a:gd name="connsiteY2" fmla="*/ 183261 h 183261"/>
                <a:gd name="connsiteX3" fmla="*/ 0 w 30479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" h="183261">
                  <a:moveTo>
                    <a:pt x="0" y="0"/>
                  </a:moveTo>
                  <a:lnTo>
                    <a:pt x="30480" y="0"/>
                  </a:lnTo>
                  <a:lnTo>
                    <a:pt x="30480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xmlns="" id="{AF02EFEE-5472-2F48-B729-01E656838DC2}"/>
                </a:ext>
              </a:extLst>
            </p:cNvPr>
            <p:cNvSpPr/>
            <p:nvPr/>
          </p:nvSpPr>
          <p:spPr>
            <a:xfrm>
              <a:off x="6313646" y="2578131"/>
              <a:ext cx="120872" cy="202120"/>
            </a:xfrm>
            <a:custGeom>
              <a:avLst/>
              <a:gdLst>
                <a:gd name="connsiteX0" fmla="*/ 120872 w 120872"/>
                <a:gd name="connsiteY0" fmla="*/ 29528 h 202120"/>
                <a:gd name="connsiteX1" fmla="*/ 120872 w 120872"/>
                <a:gd name="connsiteY1" fmla="*/ 202121 h 202120"/>
                <a:gd name="connsiteX2" fmla="*/ 0 w 120872"/>
                <a:gd name="connsiteY2" fmla="*/ 202121 h 202120"/>
                <a:gd name="connsiteX3" fmla="*/ 0 w 120872"/>
                <a:gd name="connsiteY3" fmla="*/ 0 h 202120"/>
                <a:gd name="connsiteX4" fmla="*/ 120872 w 120872"/>
                <a:gd name="connsiteY4" fmla="*/ 0 h 202120"/>
                <a:gd name="connsiteX5" fmla="*/ 120872 w 120872"/>
                <a:gd name="connsiteY5" fmla="*/ 29528 h 2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872" h="202120">
                  <a:moveTo>
                    <a:pt x="120872" y="29528"/>
                  </a:moveTo>
                  <a:lnTo>
                    <a:pt x="120872" y="202121"/>
                  </a:lnTo>
                  <a:lnTo>
                    <a:pt x="0" y="202121"/>
                  </a:lnTo>
                  <a:lnTo>
                    <a:pt x="0" y="0"/>
                  </a:lnTo>
                  <a:lnTo>
                    <a:pt x="120872" y="0"/>
                  </a:lnTo>
                  <a:lnTo>
                    <a:pt x="120872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xmlns="" id="{C7721BDB-8B35-D14F-950D-BED959DE7F97}"/>
                </a:ext>
              </a:extLst>
            </p:cNvPr>
            <p:cNvSpPr/>
            <p:nvPr/>
          </p:nvSpPr>
          <p:spPr>
            <a:xfrm>
              <a:off x="6336982" y="2854071"/>
              <a:ext cx="82295" cy="183261"/>
            </a:xfrm>
            <a:custGeom>
              <a:avLst/>
              <a:gdLst>
                <a:gd name="connsiteX0" fmla="*/ 0 w 82295"/>
                <a:gd name="connsiteY0" fmla="*/ 0 h 183261"/>
                <a:gd name="connsiteX1" fmla="*/ 82296 w 82295"/>
                <a:gd name="connsiteY1" fmla="*/ 0 h 183261"/>
                <a:gd name="connsiteX2" fmla="*/ 82296 w 82295"/>
                <a:gd name="connsiteY2" fmla="*/ 183261 h 183261"/>
                <a:gd name="connsiteX3" fmla="*/ 0 w 8229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5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xmlns="" id="{4EA7FEE1-972B-A84C-AC93-C26A5E794947}"/>
                </a:ext>
              </a:extLst>
            </p:cNvPr>
            <p:cNvSpPr/>
            <p:nvPr/>
          </p:nvSpPr>
          <p:spPr>
            <a:xfrm>
              <a:off x="6311360" y="3448716"/>
              <a:ext cx="51244" cy="1047845"/>
            </a:xfrm>
            <a:custGeom>
              <a:avLst/>
              <a:gdLst>
                <a:gd name="connsiteX0" fmla="*/ 51245 w 51244"/>
                <a:gd name="connsiteY0" fmla="*/ 781907 h 1047845"/>
                <a:gd name="connsiteX1" fmla="*/ 51245 w 51244"/>
                <a:gd name="connsiteY1" fmla="*/ 1047845 h 1047845"/>
                <a:gd name="connsiteX2" fmla="*/ 0 w 51244"/>
                <a:gd name="connsiteY2" fmla="*/ 1047845 h 1047845"/>
                <a:gd name="connsiteX3" fmla="*/ 0 w 51244"/>
                <a:gd name="connsiteY3" fmla="*/ 0 h 1047845"/>
                <a:gd name="connsiteX4" fmla="*/ 51245 w 51244"/>
                <a:gd name="connsiteY4" fmla="*/ 0 h 1047845"/>
                <a:gd name="connsiteX5" fmla="*/ 51245 w 51244"/>
                <a:gd name="connsiteY5" fmla="*/ 708184 h 1047845"/>
                <a:gd name="connsiteX6" fmla="*/ 51245 w 51244"/>
                <a:gd name="connsiteY6" fmla="*/ 781907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44" h="1047845">
                  <a:moveTo>
                    <a:pt x="51245" y="781907"/>
                  </a:moveTo>
                  <a:lnTo>
                    <a:pt x="51245" y="1047845"/>
                  </a:lnTo>
                  <a:lnTo>
                    <a:pt x="0" y="1047845"/>
                  </a:lnTo>
                  <a:lnTo>
                    <a:pt x="0" y="0"/>
                  </a:lnTo>
                  <a:lnTo>
                    <a:pt x="51245" y="0"/>
                  </a:lnTo>
                  <a:lnTo>
                    <a:pt x="51245" y="708184"/>
                  </a:lnTo>
                  <a:lnTo>
                    <a:pt x="51245" y="781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xmlns="" id="{3D2BFC5F-09B0-164B-B18F-7BACA071EDAE}"/>
                </a:ext>
              </a:extLst>
            </p:cNvPr>
            <p:cNvSpPr/>
            <p:nvPr/>
          </p:nvSpPr>
          <p:spPr>
            <a:xfrm>
              <a:off x="5829395" y="3294316"/>
              <a:ext cx="533209" cy="154400"/>
            </a:xfrm>
            <a:custGeom>
              <a:avLst/>
              <a:gdLst>
                <a:gd name="connsiteX0" fmla="*/ 533209 w 533209"/>
                <a:gd name="connsiteY0" fmla="*/ 0 h 154400"/>
                <a:gd name="connsiteX1" fmla="*/ 533209 w 533209"/>
                <a:gd name="connsiteY1" fmla="*/ 154400 h 154400"/>
                <a:gd name="connsiteX2" fmla="*/ 481965 w 533209"/>
                <a:gd name="connsiteY2" fmla="*/ 154400 h 154400"/>
                <a:gd name="connsiteX3" fmla="*/ 372523 w 533209"/>
                <a:gd name="connsiteY3" fmla="*/ 154400 h 154400"/>
                <a:gd name="connsiteX4" fmla="*/ 321278 w 533209"/>
                <a:gd name="connsiteY4" fmla="*/ 154400 h 154400"/>
                <a:gd name="connsiteX5" fmla="*/ 211931 w 533209"/>
                <a:gd name="connsiteY5" fmla="*/ 154400 h 154400"/>
                <a:gd name="connsiteX6" fmla="*/ 160687 w 533209"/>
                <a:gd name="connsiteY6" fmla="*/ 154400 h 154400"/>
                <a:gd name="connsiteX7" fmla="*/ 51245 w 533209"/>
                <a:gd name="connsiteY7" fmla="*/ 154400 h 154400"/>
                <a:gd name="connsiteX8" fmla="*/ 0 w 533209"/>
                <a:gd name="connsiteY8" fmla="*/ 154400 h 154400"/>
                <a:gd name="connsiteX9" fmla="*/ 0 w 533209"/>
                <a:gd name="connsiteY9" fmla="*/ 0 h 154400"/>
                <a:gd name="connsiteX10" fmla="*/ 51245 w 533209"/>
                <a:gd name="connsiteY10" fmla="*/ 0 h 154400"/>
                <a:gd name="connsiteX11" fmla="*/ 160687 w 533209"/>
                <a:gd name="connsiteY11" fmla="*/ 0 h 154400"/>
                <a:gd name="connsiteX12" fmla="*/ 211931 w 533209"/>
                <a:gd name="connsiteY12" fmla="*/ 0 h 154400"/>
                <a:gd name="connsiteX13" fmla="*/ 321278 w 533209"/>
                <a:gd name="connsiteY13" fmla="*/ 0 h 154400"/>
                <a:gd name="connsiteX14" fmla="*/ 372523 w 533209"/>
                <a:gd name="connsiteY14" fmla="*/ 0 h 154400"/>
                <a:gd name="connsiteX15" fmla="*/ 481965 w 533209"/>
                <a:gd name="connsiteY15" fmla="*/ 0 h 154400"/>
                <a:gd name="connsiteX16" fmla="*/ 533209 w 533209"/>
                <a:gd name="connsiteY16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209" h="154400">
                  <a:moveTo>
                    <a:pt x="533209" y="0"/>
                  </a:moveTo>
                  <a:lnTo>
                    <a:pt x="533209" y="154400"/>
                  </a:lnTo>
                  <a:lnTo>
                    <a:pt x="481965" y="154400"/>
                  </a:lnTo>
                  <a:lnTo>
                    <a:pt x="372523" y="154400"/>
                  </a:lnTo>
                  <a:lnTo>
                    <a:pt x="321278" y="154400"/>
                  </a:lnTo>
                  <a:lnTo>
                    <a:pt x="211931" y="154400"/>
                  </a:lnTo>
                  <a:lnTo>
                    <a:pt x="160687" y="154400"/>
                  </a:lnTo>
                  <a:lnTo>
                    <a:pt x="51245" y="154400"/>
                  </a:lnTo>
                  <a:lnTo>
                    <a:pt x="0" y="154400"/>
                  </a:lnTo>
                  <a:lnTo>
                    <a:pt x="0" y="0"/>
                  </a:lnTo>
                  <a:lnTo>
                    <a:pt x="51245" y="0"/>
                  </a:lnTo>
                  <a:lnTo>
                    <a:pt x="160687" y="0"/>
                  </a:lnTo>
                  <a:lnTo>
                    <a:pt x="211931" y="0"/>
                  </a:lnTo>
                  <a:lnTo>
                    <a:pt x="321278" y="0"/>
                  </a:lnTo>
                  <a:lnTo>
                    <a:pt x="372523" y="0"/>
                  </a:lnTo>
                  <a:lnTo>
                    <a:pt x="481965" y="0"/>
                  </a:lnTo>
                  <a:lnTo>
                    <a:pt x="53320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xmlns="" id="{33ED1684-CEFA-6443-ADC5-B8E688484C45}"/>
                </a:ext>
              </a:extLst>
            </p:cNvPr>
            <p:cNvSpPr/>
            <p:nvPr/>
          </p:nvSpPr>
          <p:spPr>
            <a:xfrm>
              <a:off x="6311360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4 w 51244"/>
                <a:gd name="connsiteY1" fmla="*/ 0 h 183261"/>
                <a:gd name="connsiteX2" fmla="*/ 51244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4" y="0"/>
                  </a:lnTo>
                  <a:lnTo>
                    <a:pt x="51244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xmlns="" id="{4EDEE524-F87B-2D4D-9D45-2B8C39B32B2F}"/>
                </a:ext>
              </a:extLst>
            </p:cNvPr>
            <p:cNvSpPr/>
            <p:nvPr/>
          </p:nvSpPr>
          <p:spPr>
            <a:xfrm>
              <a:off x="6306407" y="2854071"/>
              <a:ext cx="30575" cy="183261"/>
            </a:xfrm>
            <a:custGeom>
              <a:avLst/>
              <a:gdLst>
                <a:gd name="connsiteX0" fmla="*/ 0 w 30575"/>
                <a:gd name="connsiteY0" fmla="*/ 0 h 183261"/>
                <a:gd name="connsiteX1" fmla="*/ 30575 w 30575"/>
                <a:gd name="connsiteY1" fmla="*/ 0 h 183261"/>
                <a:gd name="connsiteX2" fmla="*/ 30575 w 30575"/>
                <a:gd name="connsiteY2" fmla="*/ 183261 h 183261"/>
                <a:gd name="connsiteX3" fmla="*/ 0 w 3057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183261">
                  <a:moveTo>
                    <a:pt x="0" y="0"/>
                  </a:moveTo>
                  <a:lnTo>
                    <a:pt x="30575" y="0"/>
                  </a:lnTo>
                  <a:lnTo>
                    <a:pt x="3057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xmlns="" id="{A2E8CBE8-3128-FF49-AF4F-6115DDD533DD}"/>
                </a:ext>
              </a:extLst>
            </p:cNvPr>
            <p:cNvSpPr/>
            <p:nvPr/>
          </p:nvSpPr>
          <p:spPr>
            <a:xfrm>
              <a:off x="6283166" y="2472404"/>
              <a:ext cx="30480" cy="307847"/>
            </a:xfrm>
            <a:custGeom>
              <a:avLst/>
              <a:gdLst>
                <a:gd name="connsiteX0" fmla="*/ 30480 w 30480"/>
                <a:gd name="connsiteY0" fmla="*/ 105727 h 307847"/>
                <a:gd name="connsiteX1" fmla="*/ 30480 w 30480"/>
                <a:gd name="connsiteY1" fmla="*/ 307848 h 307847"/>
                <a:gd name="connsiteX2" fmla="*/ 0 w 30480"/>
                <a:gd name="connsiteY2" fmla="*/ 307848 h 307847"/>
                <a:gd name="connsiteX3" fmla="*/ 0 w 30480"/>
                <a:gd name="connsiteY3" fmla="*/ 0 h 307847"/>
                <a:gd name="connsiteX4" fmla="*/ 30480 w 30480"/>
                <a:gd name="connsiteY4" fmla="*/ 0 h 307847"/>
                <a:gd name="connsiteX5" fmla="*/ 30480 w 30480"/>
                <a:gd name="connsiteY5" fmla="*/ 105727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" h="307847">
                  <a:moveTo>
                    <a:pt x="30480" y="105727"/>
                  </a:moveTo>
                  <a:lnTo>
                    <a:pt x="30480" y="307848"/>
                  </a:lnTo>
                  <a:lnTo>
                    <a:pt x="0" y="307848"/>
                  </a:lnTo>
                  <a:lnTo>
                    <a:pt x="0" y="0"/>
                  </a:lnTo>
                  <a:lnTo>
                    <a:pt x="30480" y="0"/>
                  </a:lnTo>
                  <a:lnTo>
                    <a:pt x="30480" y="1057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xmlns="" id="{9B494AB2-8AE8-4C41-91F9-6DBD995968BC}"/>
                </a:ext>
              </a:extLst>
            </p:cNvPr>
            <p:cNvSpPr/>
            <p:nvPr/>
          </p:nvSpPr>
          <p:spPr>
            <a:xfrm>
              <a:off x="5878353" y="2398204"/>
              <a:ext cx="435292" cy="74199"/>
            </a:xfrm>
            <a:custGeom>
              <a:avLst/>
              <a:gdLst>
                <a:gd name="connsiteX0" fmla="*/ 435293 w 435292"/>
                <a:gd name="connsiteY0" fmla="*/ 0 h 74199"/>
                <a:gd name="connsiteX1" fmla="*/ 435293 w 435292"/>
                <a:gd name="connsiteY1" fmla="*/ 74200 h 74199"/>
                <a:gd name="connsiteX2" fmla="*/ 404813 w 435292"/>
                <a:gd name="connsiteY2" fmla="*/ 74200 h 74199"/>
                <a:gd name="connsiteX3" fmla="*/ 367855 w 435292"/>
                <a:gd name="connsiteY3" fmla="*/ 74200 h 74199"/>
                <a:gd name="connsiteX4" fmla="*/ 337280 w 435292"/>
                <a:gd name="connsiteY4" fmla="*/ 74200 h 74199"/>
                <a:gd name="connsiteX5" fmla="*/ 300419 w 435292"/>
                <a:gd name="connsiteY5" fmla="*/ 74200 h 74199"/>
                <a:gd name="connsiteX6" fmla="*/ 269843 w 435292"/>
                <a:gd name="connsiteY6" fmla="*/ 74200 h 74199"/>
                <a:gd name="connsiteX7" fmla="*/ 232886 w 435292"/>
                <a:gd name="connsiteY7" fmla="*/ 74200 h 74199"/>
                <a:gd name="connsiteX8" fmla="*/ 202406 w 435292"/>
                <a:gd name="connsiteY8" fmla="*/ 74200 h 74199"/>
                <a:gd name="connsiteX9" fmla="*/ 165449 w 435292"/>
                <a:gd name="connsiteY9" fmla="*/ 74200 h 74199"/>
                <a:gd name="connsiteX10" fmla="*/ 134874 w 435292"/>
                <a:gd name="connsiteY10" fmla="*/ 74200 h 74199"/>
                <a:gd name="connsiteX11" fmla="*/ 98012 w 435292"/>
                <a:gd name="connsiteY11" fmla="*/ 74200 h 74199"/>
                <a:gd name="connsiteX12" fmla="*/ 67437 w 435292"/>
                <a:gd name="connsiteY12" fmla="*/ 74200 h 74199"/>
                <a:gd name="connsiteX13" fmla="*/ 30480 w 435292"/>
                <a:gd name="connsiteY13" fmla="*/ 74200 h 74199"/>
                <a:gd name="connsiteX14" fmla="*/ 0 w 435292"/>
                <a:gd name="connsiteY14" fmla="*/ 74200 h 74199"/>
                <a:gd name="connsiteX15" fmla="*/ 0 w 435292"/>
                <a:gd name="connsiteY15" fmla="*/ 0 h 74199"/>
                <a:gd name="connsiteX16" fmla="*/ 173450 w 435292"/>
                <a:gd name="connsiteY16" fmla="*/ 0 h 74199"/>
                <a:gd name="connsiteX17" fmla="*/ 261842 w 435292"/>
                <a:gd name="connsiteY17" fmla="*/ 0 h 74199"/>
                <a:gd name="connsiteX18" fmla="*/ 435293 w 435292"/>
                <a:gd name="connsiteY18" fmla="*/ 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5292" h="74199">
                  <a:moveTo>
                    <a:pt x="435293" y="0"/>
                  </a:moveTo>
                  <a:lnTo>
                    <a:pt x="435293" y="74200"/>
                  </a:lnTo>
                  <a:lnTo>
                    <a:pt x="404813" y="74200"/>
                  </a:lnTo>
                  <a:lnTo>
                    <a:pt x="367855" y="74200"/>
                  </a:lnTo>
                  <a:lnTo>
                    <a:pt x="337280" y="74200"/>
                  </a:lnTo>
                  <a:lnTo>
                    <a:pt x="300419" y="74200"/>
                  </a:lnTo>
                  <a:lnTo>
                    <a:pt x="269843" y="74200"/>
                  </a:lnTo>
                  <a:lnTo>
                    <a:pt x="232886" y="74200"/>
                  </a:lnTo>
                  <a:lnTo>
                    <a:pt x="202406" y="74200"/>
                  </a:lnTo>
                  <a:lnTo>
                    <a:pt x="165449" y="74200"/>
                  </a:lnTo>
                  <a:lnTo>
                    <a:pt x="134874" y="74200"/>
                  </a:lnTo>
                  <a:lnTo>
                    <a:pt x="98012" y="74200"/>
                  </a:lnTo>
                  <a:lnTo>
                    <a:pt x="67437" y="74200"/>
                  </a:lnTo>
                  <a:lnTo>
                    <a:pt x="30480" y="74200"/>
                  </a:lnTo>
                  <a:lnTo>
                    <a:pt x="0" y="74200"/>
                  </a:lnTo>
                  <a:lnTo>
                    <a:pt x="0" y="0"/>
                  </a:lnTo>
                  <a:lnTo>
                    <a:pt x="173450" y="0"/>
                  </a:lnTo>
                  <a:lnTo>
                    <a:pt x="261842" y="0"/>
                  </a:lnTo>
                  <a:lnTo>
                    <a:pt x="43529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xmlns="" id="{330C8D11-FD86-F94C-9C85-D4EA79D903B7}"/>
                </a:ext>
              </a:extLst>
            </p:cNvPr>
            <p:cNvSpPr/>
            <p:nvPr/>
          </p:nvSpPr>
          <p:spPr>
            <a:xfrm>
              <a:off x="6201918" y="3448716"/>
              <a:ext cx="109442" cy="1047845"/>
            </a:xfrm>
            <a:custGeom>
              <a:avLst/>
              <a:gdLst>
                <a:gd name="connsiteX0" fmla="*/ 0 w 109442"/>
                <a:gd name="connsiteY0" fmla="*/ 0 h 1047845"/>
                <a:gd name="connsiteX1" fmla="*/ 109442 w 109442"/>
                <a:gd name="connsiteY1" fmla="*/ 0 h 1047845"/>
                <a:gd name="connsiteX2" fmla="*/ 109442 w 109442"/>
                <a:gd name="connsiteY2" fmla="*/ 1047845 h 1047845"/>
                <a:gd name="connsiteX3" fmla="*/ 0 w 109442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047845">
                  <a:moveTo>
                    <a:pt x="0" y="0"/>
                  </a:moveTo>
                  <a:lnTo>
                    <a:pt x="109442" y="0"/>
                  </a:lnTo>
                  <a:lnTo>
                    <a:pt x="109442" y="1047845"/>
                  </a:lnTo>
                  <a:lnTo>
                    <a:pt x="0" y="104784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xmlns="" id="{9F3CAD6B-7B6B-2742-86D3-F2D3D8F34A40}"/>
                </a:ext>
              </a:extLst>
            </p:cNvPr>
            <p:cNvSpPr/>
            <p:nvPr/>
          </p:nvSpPr>
          <p:spPr>
            <a:xfrm>
              <a:off x="6201918" y="3111055"/>
              <a:ext cx="109442" cy="183261"/>
            </a:xfrm>
            <a:custGeom>
              <a:avLst/>
              <a:gdLst>
                <a:gd name="connsiteX0" fmla="*/ 0 w 109442"/>
                <a:gd name="connsiteY0" fmla="*/ 0 h 183261"/>
                <a:gd name="connsiteX1" fmla="*/ 109442 w 109442"/>
                <a:gd name="connsiteY1" fmla="*/ 0 h 183261"/>
                <a:gd name="connsiteX2" fmla="*/ 109442 w 109442"/>
                <a:gd name="connsiteY2" fmla="*/ 183261 h 183261"/>
                <a:gd name="connsiteX3" fmla="*/ 0 w 109442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83261">
                  <a:moveTo>
                    <a:pt x="0" y="0"/>
                  </a:moveTo>
                  <a:lnTo>
                    <a:pt x="109442" y="0"/>
                  </a:lnTo>
                  <a:lnTo>
                    <a:pt x="109442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xmlns="" id="{2DEF3B0A-3660-BF47-B455-EAC988EC17E5}"/>
                </a:ext>
              </a:extLst>
            </p:cNvPr>
            <p:cNvSpPr/>
            <p:nvPr/>
          </p:nvSpPr>
          <p:spPr>
            <a:xfrm>
              <a:off x="6224111" y="2854071"/>
              <a:ext cx="82295" cy="183261"/>
            </a:xfrm>
            <a:custGeom>
              <a:avLst/>
              <a:gdLst>
                <a:gd name="connsiteX0" fmla="*/ 0 w 82295"/>
                <a:gd name="connsiteY0" fmla="*/ 0 h 183261"/>
                <a:gd name="connsiteX1" fmla="*/ 82296 w 82295"/>
                <a:gd name="connsiteY1" fmla="*/ 0 h 183261"/>
                <a:gd name="connsiteX2" fmla="*/ 82296 w 82295"/>
                <a:gd name="connsiteY2" fmla="*/ 183261 h 183261"/>
                <a:gd name="connsiteX3" fmla="*/ 0 w 8229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5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xmlns="" id="{B4D506A6-0B41-D449-8173-88A2392F4901}"/>
                </a:ext>
              </a:extLst>
            </p:cNvPr>
            <p:cNvSpPr/>
            <p:nvPr/>
          </p:nvSpPr>
          <p:spPr>
            <a:xfrm>
              <a:off x="6246209" y="2472404"/>
              <a:ext cx="36956" cy="307847"/>
            </a:xfrm>
            <a:custGeom>
              <a:avLst/>
              <a:gdLst>
                <a:gd name="connsiteX0" fmla="*/ 0 w 36956"/>
                <a:gd name="connsiteY0" fmla="*/ 0 h 307847"/>
                <a:gd name="connsiteX1" fmla="*/ 36957 w 36956"/>
                <a:gd name="connsiteY1" fmla="*/ 0 h 307847"/>
                <a:gd name="connsiteX2" fmla="*/ 36957 w 36956"/>
                <a:gd name="connsiteY2" fmla="*/ 307848 h 307847"/>
                <a:gd name="connsiteX3" fmla="*/ 0 w 36956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6" h="307847">
                  <a:moveTo>
                    <a:pt x="0" y="0"/>
                  </a:moveTo>
                  <a:lnTo>
                    <a:pt x="36957" y="0"/>
                  </a:lnTo>
                  <a:lnTo>
                    <a:pt x="36957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xmlns="" id="{130F1856-3950-5248-9031-6FCCC16C2673}"/>
                </a:ext>
              </a:extLst>
            </p:cNvPr>
            <p:cNvSpPr/>
            <p:nvPr/>
          </p:nvSpPr>
          <p:spPr>
            <a:xfrm>
              <a:off x="6215634" y="2472404"/>
              <a:ext cx="30575" cy="307847"/>
            </a:xfrm>
            <a:custGeom>
              <a:avLst/>
              <a:gdLst>
                <a:gd name="connsiteX0" fmla="*/ 0 w 30575"/>
                <a:gd name="connsiteY0" fmla="*/ 0 h 307847"/>
                <a:gd name="connsiteX1" fmla="*/ 30575 w 30575"/>
                <a:gd name="connsiteY1" fmla="*/ 0 h 307847"/>
                <a:gd name="connsiteX2" fmla="*/ 30575 w 30575"/>
                <a:gd name="connsiteY2" fmla="*/ 307848 h 307847"/>
                <a:gd name="connsiteX3" fmla="*/ 0 w 30575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0" y="0"/>
                  </a:moveTo>
                  <a:lnTo>
                    <a:pt x="30575" y="0"/>
                  </a:lnTo>
                  <a:lnTo>
                    <a:pt x="30575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xmlns="" id="{D55D4DC4-E920-2C40-B3D5-D6F0BCCF48CA}"/>
                </a:ext>
              </a:extLst>
            </p:cNvPr>
            <p:cNvSpPr/>
            <p:nvPr/>
          </p:nvSpPr>
          <p:spPr>
            <a:xfrm>
              <a:off x="6193536" y="2854071"/>
              <a:ext cx="30575" cy="183261"/>
            </a:xfrm>
            <a:custGeom>
              <a:avLst/>
              <a:gdLst>
                <a:gd name="connsiteX0" fmla="*/ 0 w 30575"/>
                <a:gd name="connsiteY0" fmla="*/ 0 h 183261"/>
                <a:gd name="connsiteX1" fmla="*/ 30575 w 30575"/>
                <a:gd name="connsiteY1" fmla="*/ 0 h 183261"/>
                <a:gd name="connsiteX2" fmla="*/ 30575 w 30575"/>
                <a:gd name="connsiteY2" fmla="*/ 183261 h 183261"/>
                <a:gd name="connsiteX3" fmla="*/ 0 w 3057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183261">
                  <a:moveTo>
                    <a:pt x="0" y="0"/>
                  </a:moveTo>
                  <a:lnTo>
                    <a:pt x="30575" y="0"/>
                  </a:lnTo>
                  <a:lnTo>
                    <a:pt x="3057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xmlns="" id="{C6E3A5C5-EBB0-0446-86CF-4EA237DC8480}"/>
                </a:ext>
              </a:extLst>
            </p:cNvPr>
            <p:cNvSpPr/>
            <p:nvPr/>
          </p:nvSpPr>
          <p:spPr>
            <a:xfrm>
              <a:off x="6178772" y="2472404"/>
              <a:ext cx="36861" cy="307847"/>
            </a:xfrm>
            <a:custGeom>
              <a:avLst/>
              <a:gdLst>
                <a:gd name="connsiteX0" fmla="*/ 0 w 36861"/>
                <a:gd name="connsiteY0" fmla="*/ 0 h 307847"/>
                <a:gd name="connsiteX1" fmla="*/ 36862 w 36861"/>
                <a:gd name="connsiteY1" fmla="*/ 0 h 307847"/>
                <a:gd name="connsiteX2" fmla="*/ 36862 w 36861"/>
                <a:gd name="connsiteY2" fmla="*/ 307848 h 307847"/>
                <a:gd name="connsiteX3" fmla="*/ 0 w 36861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1" h="307847">
                  <a:moveTo>
                    <a:pt x="0" y="0"/>
                  </a:moveTo>
                  <a:lnTo>
                    <a:pt x="36862" y="0"/>
                  </a:lnTo>
                  <a:lnTo>
                    <a:pt x="36862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xmlns="" id="{80CF3EA6-5DC5-0B49-BF8E-860D2EF078F7}"/>
                </a:ext>
              </a:extLst>
            </p:cNvPr>
            <p:cNvSpPr/>
            <p:nvPr/>
          </p:nvSpPr>
          <p:spPr>
            <a:xfrm>
              <a:off x="6150673" y="3448716"/>
              <a:ext cx="51244" cy="1047845"/>
            </a:xfrm>
            <a:custGeom>
              <a:avLst/>
              <a:gdLst>
                <a:gd name="connsiteX0" fmla="*/ 0 w 51244"/>
                <a:gd name="connsiteY0" fmla="*/ 0 h 1047845"/>
                <a:gd name="connsiteX1" fmla="*/ 51244 w 51244"/>
                <a:gd name="connsiteY1" fmla="*/ 0 h 1047845"/>
                <a:gd name="connsiteX2" fmla="*/ 51244 w 51244"/>
                <a:gd name="connsiteY2" fmla="*/ 1047845 h 1047845"/>
                <a:gd name="connsiteX3" fmla="*/ 0 w 51244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047845">
                  <a:moveTo>
                    <a:pt x="0" y="0"/>
                  </a:moveTo>
                  <a:lnTo>
                    <a:pt x="51244" y="0"/>
                  </a:lnTo>
                  <a:lnTo>
                    <a:pt x="51244" y="1047845"/>
                  </a:lnTo>
                  <a:lnTo>
                    <a:pt x="0" y="10478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xmlns="" id="{34206137-950D-3B4E-9488-201A199E2545}"/>
                </a:ext>
              </a:extLst>
            </p:cNvPr>
            <p:cNvSpPr/>
            <p:nvPr/>
          </p:nvSpPr>
          <p:spPr>
            <a:xfrm>
              <a:off x="6150673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4 w 51244"/>
                <a:gd name="connsiteY1" fmla="*/ 0 h 183261"/>
                <a:gd name="connsiteX2" fmla="*/ 51244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4" y="0"/>
                  </a:lnTo>
                  <a:lnTo>
                    <a:pt x="51244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xmlns="" id="{2239C87D-CD83-2D40-A7A4-1ADB1028BA9B}"/>
                </a:ext>
              </a:extLst>
            </p:cNvPr>
            <p:cNvSpPr/>
            <p:nvPr/>
          </p:nvSpPr>
          <p:spPr>
            <a:xfrm>
              <a:off x="6111240" y="2854071"/>
              <a:ext cx="82296" cy="183261"/>
            </a:xfrm>
            <a:custGeom>
              <a:avLst/>
              <a:gdLst>
                <a:gd name="connsiteX0" fmla="*/ 0 w 82296"/>
                <a:gd name="connsiteY0" fmla="*/ 0 h 183261"/>
                <a:gd name="connsiteX1" fmla="*/ 82296 w 82296"/>
                <a:gd name="connsiteY1" fmla="*/ 0 h 183261"/>
                <a:gd name="connsiteX2" fmla="*/ 82296 w 82296"/>
                <a:gd name="connsiteY2" fmla="*/ 183261 h 183261"/>
                <a:gd name="connsiteX3" fmla="*/ 0 w 82296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6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xmlns="" id="{3199BF3B-696E-6149-8C69-DEF41C57B39E}"/>
                </a:ext>
              </a:extLst>
            </p:cNvPr>
            <p:cNvSpPr/>
            <p:nvPr/>
          </p:nvSpPr>
          <p:spPr>
            <a:xfrm>
              <a:off x="6148197" y="2472404"/>
              <a:ext cx="30575" cy="307847"/>
            </a:xfrm>
            <a:custGeom>
              <a:avLst/>
              <a:gdLst>
                <a:gd name="connsiteX0" fmla="*/ 0 w 30575"/>
                <a:gd name="connsiteY0" fmla="*/ 0 h 307847"/>
                <a:gd name="connsiteX1" fmla="*/ 30575 w 30575"/>
                <a:gd name="connsiteY1" fmla="*/ 0 h 307847"/>
                <a:gd name="connsiteX2" fmla="*/ 30575 w 30575"/>
                <a:gd name="connsiteY2" fmla="*/ 307848 h 307847"/>
                <a:gd name="connsiteX3" fmla="*/ 0 w 30575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0" y="0"/>
                  </a:moveTo>
                  <a:lnTo>
                    <a:pt x="30575" y="0"/>
                  </a:lnTo>
                  <a:lnTo>
                    <a:pt x="30575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xmlns="" id="{8E26FC71-BB34-2D43-98CB-60D088CEF7F4}"/>
                </a:ext>
              </a:extLst>
            </p:cNvPr>
            <p:cNvSpPr/>
            <p:nvPr/>
          </p:nvSpPr>
          <p:spPr>
            <a:xfrm>
              <a:off x="6041326" y="3448716"/>
              <a:ext cx="109346" cy="1047845"/>
            </a:xfrm>
            <a:custGeom>
              <a:avLst/>
              <a:gdLst>
                <a:gd name="connsiteX0" fmla="*/ 0 w 109346"/>
                <a:gd name="connsiteY0" fmla="*/ 0 h 1047845"/>
                <a:gd name="connsiteX1" fmla="*/ 109347 w 109346"/>
                <a:gd name="connsiteY1" fmla="*/ 0 h 1047845"/>
                <a:gd name="connsiteX2" fmla="*/ 109347 w 109346"/>
                <a:gd name="connsiteY2" fmla="*/ 1047845 h 1047845"/>
                <a:gd name="connsiteX3" fmla="*/ 0 w 109346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46" h="1047845">
                  <a:moveTo>
                    <a:pt x="0" y="0"/>
                  </a:moveTo>
                  <a:lnTo>
                    <a:pt x="109347" y="0"/>
                  </a:lnTo>
                  <a:lnTo>
                    <a:pt x="109347" y="1047845"/>
                  </a:lnTo>
                  <a:lnTo>
                    <a:pt x="0" y="104784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xmlns="" id="{89B5BE3B-70C0-9740-AF63-F82AF823F95F}"/>
                </a:ext>
              </a:extLst>
            </p:cNvPr>
            <p:cNvSpPr/>
            <p:nvPr/>
          </p:nvSpPr>
          <p:spPr>
            <a:xfrm>
              <a:off x="6041326" y="3111055"/>
              <a:ext cx="109346" cy="183261"/>
            </a:xfrm>
            <a:custGeom>
              <a:avLst/>
              <a:gdLst>
                <a:gd name="connsiteX0" fmla="*/ 0 w 109346"/>
                <a:gd name="connsiteY0" fmla="*/ 0 h 183261"/>
                <a:gd name="connsiteX1" fmla="*/ 109347 w 109346"/>
                <a:gd name="connsiteY1" fmla="*/ 0 h 183261"/>
                <a:gd name="connsiteX2" fmla="*/ 109347 w 109346"/>
                <a:gd name="connsiteY2" fmla="*/ 183261 h 183261"/>
                <a:gd name="connsiteX3" fmla="*/ 0 w 109346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46" h="183261">
                  <a:moveTo>
                    <a:pt x="0" y="0"/>
                  </a:moveTo>
                  <a:lnTo>
                    <a:pt x="109347" y="0"/>
                  </a:lnTo>
                  <a:lnTo>
                    <a:pt x="109347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xmlns="" id="{B272DCDE-3745-3143-B2EF-456A23D35E34}"/>
                </a:ext>
              </a:extLst>
            </p:cNvPr>
            <p:cNvSpPr/>
            <p:nvPr/>
          </p:nvSpPr>
          <p:spPr>
            <a:xfrm>
              <a:off x="6111240" y="2472404"/>
              <a:ext cx="36956" cy="307847"/>
            </a:xfrm>
            <a:custGeom>
              <a:avLst/>
              <a:gdLst>
                <a:gd name="connsiteX0" fmla="*/ 0 w 36956"/>
                <a:gd name="connsiteY0" fmla="*/ 0 h 307847"/>
                <a:gd name="connsiteX1" fmla="*/ 36957 w 36956"/>
                <a:gd name="connsiteY1" fmla="*/ 0 h 307847"/>
                <a:gd name="connsiteX2" fmla="*/ 36957 w 36956"/>
                <a:gd name="connsiteY2" fmla="*/ 307848 h 307847"/>
                <a:gd name="connsiteX3" fmla="*/ 0 w 36956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6" h="307847">
                  <a:moveTo>
                    <a:pt x="0" y="0"/>
                  </a:moveTo>
                  <a:lnTo>
                    <a:pt x="36957" y="0"/>
                  </a:lnTo>
                  <a:lnTo>
                    <a:pt x="36957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xmlns="" id="{F890ED1D-F724-A144-BE69-D63DDCDBD6EC}"/>
                </a:ext>
              </a:extLst>
            </p:cNvPr>
            <p:cNvSpPr/>
            <p:nvPr/>
          </p:nvSpPr>
          <p:spPr>
            <a:xfrm>
              <a:off x="6096000" y="2193417"/>
              <a:ext cx="52196" cy="34099"/>
            </a:xfrm>
            <a:custGeom>
              <a:avLst/>
              <a:gdLst>
                <a:gd name="connsiteX0" fmla="*/ 0 w 52196"/>
                <a:gd name="connsiteY0" fmla="*/ 0 h 34099"/>
                <a:gd name="connsiteX1" fmla="*/ 52197 w 52196"/>
                <a:gd name="connsiteY1" fmla="*/ 0 h 34099"/>
                <a:gd name="connsiteX2" fmla="*/ 52197 w 52196"/>
                <a:gd name="connsiteY2" fmla="*/ 34100 h 34099"/>
                <a:gd name="connsiteX3" fmla="*/ 0 w 52196"/>
                <a:gd name="connsiteY3" fmla="*/ 34100 h 3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96" h="34099">
                  <a:moveTo>
                    <a:pt x="0" y="0"/>
                  </a:moveTo>
                  <a:lnTo>
                    <a:pt x="52197" y="0"/>
                  </a:lnTo>
                  <a:lnTo>
                    <a:pt x="52197" y="34100"/>
                  </a:lnTo>
                  <a:lnTo>
                    <a:pt x="0" y="3410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xmlns="" id="{7E8B7966-FA33-0743-A1B0-ADECAC4C5C97}"/>
                </a:ext>
              </a:extLst>
            </p:cNvPr>
            <p:cNvSpPr/>
            <p:nvPr/>
          </p:nvSpPr>
          <p:spPr>
            <a:xfrm>
              <a:off x="6051804" y="2309812"/>
              <a:ext cx="88391" cy="88391"/>
            </a:xfrm>
            <a:custGeom>
              <a:avLst/>
              <a:gdLst>
                <a:gd name="connsiteX0" fmla="*/ 88392 w 88391"/>
                <a:gd name="connsiteY0" fmla="*/ 44196 h 88391"/>
                <a:gd name="connsiteX1" fmla="*/ 88392 w 88391"/>
                <a:gd name="connsiteY1" fmla="*/ 88392 h 88391"/>
                <a:gd name="connsiteX2" fmla="*/ 0 w 88391"/>
                <a:gd name="connsiteY2" fmla="*/ 88392 h 88391"/>
                <a:gd name="connsiteX3" fmla="*/ 0 w 88391"/>
                <a:gd name="connsiteY3" fmla="*/ 44196 h 88391"/>
                <a:gd name="connsiteX4" fmla="*/ 44196 w 88391"/>
                <a:gd name="connsiteY4" fmla="*/ 0 h 88391"/>
                <a:gd name="connsiteX5" fmla="*/ 88392 w 88391"/>
                <a:gd name="connsiteY5" fmla="*/ 44196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91" h="88391">
                  <a:moveTo>
                    <a:pt x="88392" y="44196"/>
                  </a:moveTo>
                  <a:lnTo>
                    <a:pt x="88392" y="88392"/>
                  </a:lnTo>
                  <a:lnTo>
                    <a:pt x="0" y="88392"/>
                  </a:lnTo>
                  <a:lnTo>
                    <a:pt x="0" y="44196"/>
                  </a:lnTo>
                  <a:cubicBezTo>
                    <a:pt x="0" y="19783"/>
                    <a:pt x="19783" y="0"/>
                    <a:pt x="44196" y="0"/>
                  </a:cubicBezTo>
                  <a:cubicBezTo>
                    <a:pt x="68609" y="0"/>
                    <a:pt x="88392" y="19783"/>
                    <a:pt x="88392" y="441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xmlns="" id="{F5672C9C-A450-4F49-923D-9DE7963FB0DF}"/>
                </a:ext>
              </a:extLst>
            </p:cNvPr>
            <p:cNvSpPr/>
            <p:nvPr/>
          </p:nvSpPr>
          <p:spPr>
            <a:xfrm>
              <a:off x="6080760" y="2854071"/>
              <a:ext cx="30479" cy="183261"/>
            </a:xfrm>
            <a:custGeom>
              <a:avLst/>
              <a:gdLst>
                <a:gd name="connsiteX0" fmla="*/ 0 w 30479"/>
                <a:gd name="connsiteY0" fmla="*/ 0 h 183261"/>
                <a:gd name="connsiteX1" fmla="*/ 30480 w 30479"/>
                <a:gd name="connsiteY1" fmla="*/ 0 h 183261"/>
                <a:gd name="connsiteX2" fmla="*/ 30480 w 30479"/>
                <a:gd name="connsiteY2" fmla="*/ 183261 h 183261"/>
                <a:gd name="connsiteX3" fmla="*/ 0 w 30479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" h="183261">
                  <a:moveTo>
                    <a:pt x="0" y="0"/>
                  </a:moveTo>
                  <a:lnTo>
                    <a:pt x="30480" y="0"/>
                  </a:lnTo>
                  <a:lnTo>
                    <a:pt x="30480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xmlns="" id="{0FE1BE9A-9400-9C4F-A70B-C9348B7F5DB6}"/>
                </a:ext>
              </a:extLst>
            </p:cNvPr>
            <p:cNvSpPr/>
            <p:nvPr/>
          </p:nvSpPr>
          <p:spPr>
            <a:xfrm>
              <a:off x="6080760" y="2472404"/>
              <a:ext cx="30479" cy="307847"/>
            </a:xfrm>
            <a:custGeom>
              <a:avLst/>
              <a:gdLst>
                <a:gd name="connsiteX0" fmla="*/ 0 w 30479"/>
                <a:gd name="connsiteY0" fmla="*/ 0 h 307847"/>
                <a:gd name="connsiteX1" fmla="*/ 30480 w 30479"/>
                <a:gd name="connsiteY1" fmla="*/ 0 h 307847"/>
                <a:gd name="connsiteX2" fmla="*/ 30480 w 30479"/>
                <a:gd name="connsiteY2" fmla="*/ 307848 h 307847"/>
                <a:gd name="connsiteX3" fmla="*/ 0 w 30479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" h="307847">
                  <a:moveTo>
                    <a:pt x="0" y="0"/>
                  </a:moveTo>
                  <a:lnTo>
                    <a:pt x="30480" y="0"/>
                  </a:lnTo>
                  <a:lnTo>
                    <a:pt x="30480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xmlns="" id="{3B059080-EAC0-8C42-A393-A1AE960A49BD}"/>
                </a:ext>
              </a:extLst>
            </p:cNvPr>
            <p:cNvSpPr/>
            <p:nvPr/>
          </p:nvSpPr>
          <p:spPr>
            <a:xfrm>
              <a:off x="5998464" y="2854071"/>
              <a:ext cx="82295" cy="183261"/>
            </a:xfrm>
            <a:custGeom>
              <a:avLst/>
              <a:gdLst>
                <a:gd name="connsiteX0" fmla="*/ 0 w 82295"/>
                <a:gd name="connsiteY0" fmla="*/ 0 h 183261"/>
                <a:gd name="connsiteX1" fmla="*/ 82296 w 82295"/>
                <a:gd name="connsiteY1" fmla="*/ 0 h 183261"/>
                <a:gd name="connsiteX2" fmla="*/ 82296 w 82295"/>
                <a:gd name="connsiteY2" fmla="*/ 183261 h 183261"/>
                <a:gd name="connsiteX3" fmla="*/ 0 w 8229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5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xmlns="" id="{231586A0-6184-294A-8E71-FEB6D1C314A9}"/>
                </a:ext>
              </a:extLst>
            </p:cNvPr>
            <p:cNvSpPr/>
            <p:nvPr/>
          </p:nvSpPr>
          <p:spPr>
            <a:xfrm>
              <a:off x="6043803" y="2472404"/>
              <a:ext cx="36956" cy="307847"/>
            </a:xfrm>
            <a:custGeom>
              <a:avLst/>
              <a:gdLst>
                <a:gd name="connsiteX0" fmla="*/ 0 w 36956"/>
                <a:gd name="connsiteY0" fmla="*/ 0 h 307847"/>
                <a:gd name="connsiteX1" fmla="*/ 36957 w 36956"/>
                <a:gd name="connsiteY1" fmla="*/ 0 h 307847"/>
                <a:gd name="connsiteX2" fmla="*/ 36957 w 36956"/>
                <a:gd name="connsiteY2" fmla="*/ 307848 h 307847"/>
                <a:gd name="connsiteX3" fmla="*/ 0 w 36956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6" h="307847">
                  <a:moveTo>
                    <a:pt x="0" y="0"/>
                  </a:moveTo>
                  <a:lnTo>
                    <a:pt x="36957" y="0"/>
                  </a:lnTo>
                  <a:lnTo>
                    <a:pt x="36957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xmlns="" id="{AA004D93-5CA7-324B-AF53-0AF36E28E8E9}"/>
                </a:ext>
              </a:extLst>
            </p:cNvPr>
            <p:cNvSpPr/>
            <p:nvPr/>
          </p:nvSpPr>
          <p:spPr>
            <a:xfrm>
              <a:off x="6013227" y="2472404"/>
              <a:ext cx="30575" cy="307847"/>
            </a:xfrm>
            <a:custGeom>
              <a:avLst/>
              <a:gdLst>
                <a:gd name="connsiteX0" fmla="*/ 0 w 30575"/>
                <a:gd name="connsiteY0" fmla="*/ 0 h 307847"/>
                <a:gd name="connsiteX1" fmla="*/ 30575 w 30575"/>
                <a:gd name="connsiteY1" fmla="*/ 0 h 307847"/>
                <a:gd name="connsiteX2" fmla="*/ 30575 w 30575"/>
                <a:gd name="connsiteY2" fmla="*/ 307848 h 307847"/>
                <a:gd name="connsiteX3" fmla="*/ 0 w 30575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0" y="0"/>
                  </a:moveTo>
                  <a:lnTo>
                    <a:pt x="30575" y="0"/>
                  </a:lnTo>
                  <a:lnTo>
                    <a:pt x="30575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xmlns="" id="{C171827A-3617-B84E-9C03-FC6BB099D180}"/>
                </a:ext>
              </a:extLst>
            </p:cNvPr>
            <p:cNvSpPr/>
            <p:nvPr/>
          </p:nvSpPr>
          <p:spPr>
            <a:xfrm>
              <a:off x="5990082" y="3448716"/>
              <a:ext cx="51244" cy="1047845"/>
            </a:xfrm>
            <a:custGeom>
              <a:avLst/>
              <a:gdLst>
                <a:gd name="connsiteX0" fmla="*/ 0 w 51244"/>
                <a:gd name="connsiteY0" fmla="*/ 0 h 1047845"/>
                <a:gd name="connsiteX1" fmla="*/ 51245 w 51244"/>
                <a:gd name="connsiteY1" fmla="*/ 0 h 1047845"/>
                <a:gd name="connsiteX2" fmla="*/ 51245 w 51244"/>
                <a:gd name="connsiteY2" fmla="*/ 1047845 h 1047845"/>
                <a:gd name="connsiteX3" fmla="*/ 0 w 51244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047845">
                  <a:moveTo>
                    <a:pt x="0" y="0"/>
                  </a:moveTo>
                  <a:lnTo>
                    <a:pt x="51245" y="0"/>
                  </a:lnTo>
                  <a:lnTo>
                    <a:pt x="51245" y="1047845"/>
                  </a:lnTo>
                  <a:lnTo>
                    <a:pt x="0" y="10478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xmlns="" id="{585CC6E8-AD9A-CB41-9618-3860296C5B3F}"/>
                </a:ext>
              </a:extLst>
            </p:cNvPr>
            <p:cNvSpPr/>
            <p:nvPr/>
          </p:nvSpPr>
          <p:spPr>
            <a:xfrm>
              <a:off x="5990082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5 w 51244"/>
                <a:gd name="connsiteY1" fmla="*/ 0 h 183261"/>
                <a:gd name="connsiteX2" fmla="*/ 51245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5" y="0"/>
                  </a:lnTo>
                  <a:lnTo>
                    <a:pt x="5124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xmlns="" id="{789AB90D-B144-E24F-992C-0ECCC1237B91}"/>
                </a:ext>
              </a:extLst>
            </p:cNvPr>
            <p:cNvSpPr/>
            <p:nvPr/>
          </p:nvSpPr>
          <p:spPr>
            <a:xfrm>
              <a:off x="5976366" y="2472404"/>
              <a:ext cx="36861" cy="307847"/>
            </a:xfrm>
            <a:custGeom>
              <a:avLst/>
              <a:gdLst>
                <a:gd name="connsiteX0" fmla="*/ 0 w 36861"/>
                <a:gd name="connsiteY0" fmla="*/ 0 h 307847"/>
                <a:gd name="connsiteX1" fmla="*/ 36862 w 36861"/>
                <a:gd name="connsiteY1" fmla="*/ 0 h 307847"/>
                <a:gd name="connsiteX2" fmla="*/ 36862 w 36861"/>
                <a:gd name="connsiteY2" fmla="*/ 307848 h 307847"/>
                <a:gd name="connsiteX3" fmla="*/ 0 w 36861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1" h="307847">
                  <a:moveTo>
                    <a:pt x="0" y="0"/>
                  </a:moveTo>
                  <a:lnTo>
                    <a:pt x="36862" y="0"/>
                  </a:lnTo>
                  <a:lnTo>
                    <a:pt x="36862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xmlns="" id="{CB3BEB72-DCF3-8847-A82A-656AD0F933C0}"/>
                </a:ext>
              </a:extLst>
            </p:cNvPr>
            <p:cNvSpPr/>
            <p:nvPr/>
          </p:nvSpPr>
          <p:spPr>
            <a:xfrm>
              <a:off x="5967888" y="2854071"/>
              <a:ext cx="30575" cy="183261"/>
            </a:xfrm>
            <a:custGeom>
              <a:avLst/>
              <a:gdLst>
                <a:gd name="connsiteX0" fmla="*/ 0 w 30575"/>
                <a:gd name="connsiteY0" fmla="*/ 0 h 183261"/>
                <a:gd name="connsiteX1" fmla="*/ 30575 w 30575"/>
                <a:gd name="connsiteY1" fmla="*/ 0 h 183261"/>
                <a:gd name="connsiteX2" fmla="*/ 30575 w 30575"/>
                <a:gd name="connsiteY2" fmla="*/ 183261 h 183261"/>
                <a:gd name="connsiteX3" fmla="*/ 0 w 3057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183261">
                  <a:moveTo>
                    <a:pt x="0" y="0"/>
                  </a:moveTo>
                  <a:lnTo>
                    <a:pt x="30575" y="0"/>
                  </a:lnTo>
                  <a:lnTo>
                    <a:pt x="3057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xmlns="" id="{415BE8CD-2E79-FC40-97D3-0141B3711985}"/>
                </a:ext>
              </a:extLst>
            </p:cNvPr>
            <p:cNvSpPr/>
            <p:nvPr/>
          </p:nvSpPr>
          <p:spPr>
            <a:xfrm>
              <a:off x="5880639" y="3448716"/>
              <a:ext cx="109442" cy="1047845"/>
            </a:xfrm>
            <a:custGeom>
              <a:avLst/>
              <a:gdLst>
                <a:gd name="connsiteX0" fmla="*/ 0 w 109442"/>
                <a:gd name="connsiteY0" fmla="*/ 0 h 1047845"/>
                <a:gd name="connsiteX1" fmla="*/ 109442 w 109442"/>
                <a:gd name="connsiteY1" fmla="*/ 0 h 1047845"/>
                <a:gd name="connsiteX2" fmla="*/ 109442 w 109442"/>
                <a:gd name="connsiteY2" fmla="*/ 1047845 h 1047845"/>
                <a:gd name="connsiteX3" fmla="*/ 0 w 109442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047845">
                  <a:moveTo>
                    <a:pt x="0" y="0"/>
                  </a:moveTo>
                  <a:lnTo>
                    <a:pt x="109442" y="0"/>
                  </a:lnTo>
                  <a:lnTo>
                    <a:pt x="109442" y="1047845"/>
                  </a:lnTo>
                  <a:lnTo>
                    <a:pt x="0" y="104784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xmlns="" id="{91C693C8-A645-6B48-B5C9-DE5EBEABC219}"/>
                </a:ext>
              </a:extLst>
            </p:cNvPr>
            <p:cNvSpPr/>
            <p:nvPr/>
          </p:nvSpPr>
          <p:spPr>
            <a:xfrm>
              <a:off x="5880639" y="3111055"/>
              <a:ext cx="109442" cy="183261"/>
            </a:xfrm>
            <a:custGeom>
              <a:avLst/>
              <a:gdLst>
                <a:gd name="connsiteX0" fmla="*/ 0 w 109442"/>
                <a:gd name="connsiteY0" fmla="*/ 0 h 183261"/>
                <a:gd name="connsiteX1" fmla="*/ 109442 w 109442"/>
                <a:gd name="connsiteY1" fmla="*/ 0 h 183261"/>
                <a:gd name="connsiteX2" fmla="*/ 109442 w 109442"/>
                <a:gd name="connsiteY2" fmla="*/ 183261 h 183261"/>
                <a:gd name="connsiteX3" fmla="*/ 0 w 109442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83261">
                  <a:moveTo>
                    <a:pt x="0" y="0"/>
                  </a:moveTo>
                  <a:lnTo>
                    <a:pt x="109442" y="0"/>
                  </a:lnTo>
                  <a:lnTo>
                    <a:pt x="109442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xmlns="" id="{C4264291-26A4-824F-AC6F-5895D950A466}"/>
                </a:ext>
              </a:extLst>
            </p:cNvPr>
            <p:cNvSpPr/>
            <p:nvPr/>
          </p:nvSpPr>
          <p:spPr>
            <a:xfrm>
              <a:off x="5945790" y="2472404"/>
              <a:ext cx="30575" cy="307847"/>
            </a:xfrm>
            <a:custGeom>
              <a:avLst/>
              <a:gdLst>
                <a:gd name="connsiteX0" fmla="*/ 0 w 30575"/>
                <a:gd name="connsiteY0" fmla="*/ 0 h 307847"/>
                <a:gd name="connsiteX1" fmla="*/ 30575 w 30575"/>
                <a:gd name="connsiteY1" fmla="*/ 0 h 307847"/>
                <a:gd name="connsiteX2" fmla="*/ 30575 w 30575"/>
                <a:gd name="connsiteY2" fmla="*/ 307848 h 307847"/>
                <a:gd name="connsiteX3" fmla="*/ 0 w 30575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0" y="0"/>
                  </a:moveTo>
                  <a:lnTo>
                    <a:pt x="30575" y="0"/>
                  </a:lnTo>
                  <a:lnTo>
                    <a:pt x="30575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xmlns="" id="{21E0537A-CAAB-494A-B7FF-0ED904655386}"/>
                </a:ext>
              </a:extLst>
            </p:cNvPr>
            <p:cNvSpPr/>
            <p:nvPr/>
          </p:nvSpPr>
          <p:spPr>
            <a:xfrm>
              <a:off x="5885592" y="2854071"/>
              <a:ext cx="82296" cy="183261"/>
            </a:xfrm>
            <a:custGeom>
              <a:avLst/>
              <a:gdLst>
                <a:gd name="connsiteX0" fmla="*/ 0 w 82296"/>
                <a:gd name="connsiteY0" fmla="*/ 0 h 183261"/>
                <a:gd name="connsiteX1" fmla="*/ 82296 w 82296"/>
                <a:gd name="connsiteY1" fmla="*/ 0 h 183261"/>
                <a:gd name="connsiteX2" fmla="*/ 82296 w 82296"/>
                <a:gd name="connsiteY2" fmla="*/ 183261 h 183261"/>
                <a:gd name="connsiteX3" fmla="*/ 0 w 82296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6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xmlns="" id="{4F54E0F6-1EC4-B34B-8A35-0690CB601BF6}"/>
                </a:ext>
              </a:extLst>
            </p:cNvPr>
            <p:cNvSpPr/>
            <p:nvPr/>
          </p:nvSpPr>
          <p:spPr>
            <a:xfrm>
              <a:off x="5908833" y="2472404"/>
              <a:ext cx="36956" cy="307847"/>
            </a:xfrm>
            <a:custGeom>
              <a:avLst/>
              <a:gdLst>
                <a:gd name="connsiteX0" fmla="*/ 0 w 36956"/>
                <a:gd name="connsiteY0" fmla="*/ 0 h 307847"/>
                <a:gd name="connsiteX1" fmla="*/ 36957 w 36956"/>
                <a:gd name="connsiteY1" fmla="*/ 0 h 307847"/>
                <a:gd name="connsiteX2" fmla="*/ 36957 w 36956"/>
                <a:gd name="connsiteY2" fmla="*/ 307848 h 307847"/>
                <a:gd name="connsiteX3" fmla="*/ 0 w 36956"/>
                <a:gd name="connsiteY3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6" h="307847">
                  <a:moveTo>
                    <a:pt x="0" y="0"/>
                  </a:moveTo>
                  <a:lnTo>
                    <a:pt x="36957" y="0"/>
                  </a:lnTo>
                  <a:lnTo>
                    <a:pt x="36957" y="307848"/>
                  </a:lnTo>
                  <a:lnTo>
                    <a:pt x="0" y="307848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xmlns="" id="{5AABFA76-1AE3-4749-B71A-E8843AA9B9C2}"/>
                </a:ext>
              </a:extLst>
            </p:cNvPr>
            <p:cNvSpPr/>
            <p:nvPr/>
          </p:nvSpPr>
          <p:spPr>
            <a:xfrm>
              <a:off x="5878353" y="2472404"/>
              <a:ext cx="30480" cy="307847"/>
            </a:xfrm>
            <a:custGeom>
              <a:avLst/>
              <a:gdLst>
                <a:gd name="connsiteX0" fmla="*/ 30480 w 30480"/>
                <a:gd name="connsiteY0" fmla="*/ 0 h 307847"/>
                <a:gd name="connsiteX1" fmla="*/ 30480 w 30480"/>
                <a:gd name="connsiteY1" fmla="*/ 307848 h 307847"/>
                <a:gd name="connsiteX2" fmla="*/ 0 w 30480"/>
                <a:gd name="connsiteY2" fmla="*/ 307848 h 307847"/>
                <a:gd name="connsiteX3" fmla="*/ 0 w 30480"/>
                <a:gd name="connsiteY3" fmla="*/ 105727 h 307847"/>
                <a:gd name="connsiteX4" fmla="*/ 0 w 30480"/>
                <a:gd name="connsiteY4" fmla="*/ 0 h 307847"/>
                <a:gd name="connsiteX5" fmla="*/ 30480 w 30480"/>
                <a:gd name="connsiteY5" fmla="*/ 0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" h="307847">
                  <a:moveTo>
                    <a:pt x="30480" y="0"/>
                  </a:moveTo>
                  <a:lnTo>
                    <a:pt x="30480" y="307848"/>
                  </a:lnTo>
                  <a:lnTo>
                    <a:pt x="0" y="307848"/>
                  </a:lnTo>
                  <a:lnTo>
                    <a:pt x="0" y="105727"/>
                  </a:lnTo>
                  <a:lnTo>
                    <a:pt x="0" y="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xmlns="" id="{692620BC-0237-3F4F-BF33-B6F69763C7C1}"/>
                </a:ext>
              </a:extLst>
            </p:cNvPr>
            <p:cNvSpPr/>
            <p:nvPr/>
          </p:nvSpPr>
          <p:spPr>
            <a:xfrm>
              <a:off x="5855017" y="2854071"/>
              <a:ext cx="30575" cy="183261"/>
            </a:xfrm>
            <a:custGeom>
              <a:avLst/>
              <a:gdLst>
                <a:gd name="connsiteX0" fmla="*/ 0 w 30575"/>
                <a:gd name="connsiteY0" fmla="*/ 0 h 183261"/>
                <a:gd name="connsiteX1" fmla="*/ 30575 w 30575"/>
                <a:gd name="connsiteY1" fmla="*/ 0 h 183261"/>
                <a:gd name="connsiteX2" fmla="*/ 30575 w 30575"/>
                <a:gd name="connsiteY2" fmla="*/ 183261 h 183261"/>
                <a:gd name="connsiteX3" fmla="*/ 0 w 3057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183261">
                  <a:moveTo>
                    <a:pt x="0" y="0"/>
                  </a:moveTo>
                  <a:lnTo>
                    <a:pt x="30575" y="0"/>
                  </a:lnTo>
                  <a:lnTo>
                    <a:pt x="3057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xmlns="" id="{1B8AE486-ECBC-1B48-9EBD-7B7F6E148522}"/>
                </a:ext>
              </a:extLst>
            </p:cNvPr>
            <p:cNvSpPr/>
            <p:nvPr/>
          </p:nvSpPr>
          <p:spPr>
            <a:xfrm>
              <a:off x="5829395" y="3448716"/>
              <a:ext cx="51244" cy="1047845"/>
            </a:xfrm>
            <a:custGeom>
              <a:avLst/>
              <a:gdLst>
                <a:gd name="connsiteX0" fmla="*/ 51245 w 51244"/>
                <a:gd name="connsiteY0" fmla="*/ 0 h 1047845"/>
                <a:gd name="connsiteX1" fmla="*/ 51245 w 51244"/>
                <a:gd name="connsiteY1" fmla="*/ 1047845 h 1047845"/>
                <a:gd name="connsiteX2" fmla="*/ 0 w 51244"/>
                <a:gd name="connsiteY2" fmla="*/ 1047845 h 1047845"/>
                <a:gd name="connsiteX3" fmla="*/ 0 w 51244"/>
                <a:gd name="connsiteY3" fmla="*/ 781907 h 1047845"/>
                <a:gd name="connsiteX4" fmla="*/ 0 w 51244"/>
                <a:gd name="connsiteY4" fmla="*/ 708184 h 1047845"/>
                <a:gd name="connsiteX5" fmla="*/ 0 w 51244"/>
                <a:gd name="connsiteY5" fmla="*/ 0 h 1047845"/>
                <a:gd name="connsiteX6" fmla="*/ 51245 w 51244"/>
                <a:gd name="connsiteY6" fmla="*/ 0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44" h="1047845">
                  <a:moveTo>
                    <a:pt x="51245" y="0"/>
                  </a:moveTo>
                  <a:lnTo>
                    <a:pt x="51245" y="1047845"/>
                  </a:lnTo>
                  <a:lnTo>
                    <a:pt x="0" y="1047845"/>
                  </a:lnTo>
                  <a:lnTo>
                    <a:pt x="0" y="781907"/>
                  </a:lnTo>
                  <a:lnTo>
                    <a:pt x="0" y="708184"/>
                  </a:lnTo>
                  <a:lnTo>
                    <a:pt x="0" y="0"/>
                  </a:lnTo>
                  <a:lnTo>
                    <a:pt x="51245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xmlns="" id="{A4891448-AB77-2749-BF88-C977297B81C6}"/>
                </a:ext>
              </a:extLst>
            </p:cNvPr>
            <p:cNvSpPr/>
            <p:nvPr/>
          </p:nvSpPr>
          <p:spPr>
            <a:xfrm>
              <a:off x="5829395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4 w 51244"/>
                <a:gd name="connsiteY1" fmla="*/ 0 h 183261"/>
                <a:gd name="connsiteX2" fmla="*/ 51244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4" y="0"/>
                  </a:lnTo>
                  <a:lnTo>
                    <a:pt x="51244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xmlns="" id="{3009E18D-83CA-C748-B0C8-C0D86F834717}"/>
                </a:ext>
              </a:extLst>
            </p:cNvPr>
            <p:cNvSpPr/>
            <p:nvPr/>
          </p:nvSpPr>
          <p:spPr>
            <a:xfrm>
              <a:off x="5757481" y="2578131"/>
              <a:ext cx="120872" cy="202120"/>
            </a:xfrm>
            <a:custGeom>
              <a:avLst/>
              <a:gdLst>
                <a:gd name="connsiteX0" fmla="*/ 120872 w 120872"/>
                <a:gd name="connsiteY0" fmla="*/ 0 h 202120"/>
                <a:gd name="connsiteX1" fmla="*/ 120872 w 120872"/>
                <a:gd name="connsiteY1" fmla="*/ 202121 h 202120"/>
                <a:gd name="connsiteX2" fmla="*/ 0 w 120872"/>
                <a:gd name="connsiteY2" fmla="*/ 202121 h 202120"/>
                <a:gd name="connsiteX3" fmla="*/ 0 w 120872"/>
                <a:gd name="connsiteY3" fmla="*/ 29528 h 202120"/>
                <a:gd name="connsiteX4" fmla="*/ 0 w 120872"/>
                <a:gd name="connsiteY4" fmla="*/ 0 h 202120"/>
                <a:gd name="connsiteX5" fmla="*/ 120872 w 120872"/>
                <a:gd name="connsiteY5" fmla="*/ 0 h 2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872" h="202120">
                  <a:moveTo>
                    <a:pt x="120872" y="0"/>
                  </a:moveTo>
                  <a:lnTo>
                    <a:pt x="120872" y="202121"/>
                  </a:lnTo>
                  <a:lnTo>
                    <a:pt x="0" y="202121"/>
                  </a:lnTo>
                  <a:lnTo>
                    <a:pt x="0" y="29528"/>
                  </a:lnTo>
                  <a:lnTo>
                    <a:pt x="0" y="0"/>
                  </a:lnTo>
                  <a:lnTo>
                    <a:pt x="12087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xmlns="" id="{C54C7D6E-8970-1E4C-8745-8FF467847E7E}"/>
                </a:ext>
              </a:extLst>
            </p:cNvPr>
            <p:cNvSpPr/>
            <p:nvPr/>
          </p:nvSpPr>
          <p:spPr>
            <a:xfrm>
              <a:off x="5772721" y="2854071"/>
              <a:ext cx="82295" cy="183261"/>
            </a:xfrm>
            <a:custGeom>
              <a:avLst/>
              <a:gdLst>
                <a:gd name="connsiteX0" fmla="*/ 0 w 82295"/>
                <a:gd name="connsiteY0" fmla="*/ 0 h 183261"/>
                <a:gd name="connsiteX1" fmla="*/ 82296 w 82295"/>
                <a:gd name="connsiteY1" fmla="*/ 0 h 183261"/>
                <a:gd name="connsiteX2" fmla="*/ 82296 w 82295"/>
                <a:gd name="connsiteY2" fmla="*/ 183261 h 183261"/>
                <a:gd name="connsiteX3" fmla="*/ 0 w 8229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5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xmlns="" id="{6F983ED8-6FC1-9344-BC3F-AE8B9CA229B9}"/>
                </a:ext>
              </a:extLst>
            </p:cNvPr>
            <p:cNvSpPr/>
            <p:nvPr/>
          </p:nvSpPr>
          <p:spPr>
            <a:xfrm>
              <a:off x="5719953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xmlns="" id="{9E0E7A65-D083-8F46-8634-C69401B05D89}"/>
                </a:ext>
              </a:extLst>
            </p:cNvPr>
            <p:cNvSpPr/>
            <p:nvPr/>
          </p:nvSpPr>
          <p:spPr>
            <a:xfrm>
              <a:off x="4865370" y="4156900"/>
              <a:ext cx="964025" cy="73723"/>
            </a:xfrm>
            <a:custGeom>
              <a:avLst/>
              <a:gdLst>
                <a:gd name="connsiteX0" fmla="*/ 964025 w 964025"/>
                <a:gd name="connsiteY0" fmla="*/ 0 h 73723"/>
                <a:gd name="connsiteX1" fmla="*/ 964025 w 964025"/>
                <a:gd name="connsiteY1" fmla="*/ 73723 h 73723"/>
                <a:gd name="connsiteX2" fmla="*/ 854583 w 964025"/>
                <a:gd name="connsiteY2" fmla="*/ 73723 h 73723"/>
                <a:gd name="connsiteX3" fmla="*/ 803338 w 964025"/>
                <a:gd name="connsiteY3" fmla="*/ 73723 h 73723"/>
                <a:gd name="connsiteX4" fmla="*/ 693896 w 964025"/>
                <a:gd name="connsiteY4" fmla="*/ 73723 h 73723"/>
                <a:gd name="connsiteX5" fmla="*/ 642652 w 964025"/>
                <a:gd name="connsiteY5" fmla="*/ 73723 h 73723"/>
                <a:gd name="connsiteX6" fmla="*/ 533209 w 964025"/>
                <a:gd name="connsiteY6" fmla="*/ 73723 h 73723"/>
                <a:gd name="connsiteX7" fmla="*/ 482060 w 964025"/>
                <a:gd name="connsiteY7" fmla="*/ 73723 h 73723"/>
                <a:gd name="connsiteX8" fmla="*/ 372618 w 964025"/>
                <a:gd name="connsiteY8" fmla="*/ 73723 h 73723"/>
                <a:gd name="connsiteX9" fmla="*/ 321373 w 964025"/>
                <a:gd name="connsiteY9" fmla="*/ 73723 h 73723"/>
                <a:gd name="connsiteX10" fmla="*/ 211931 w 964025"/>
                <a:gd name="connsiteY10" fmla="*/ 73723 h 73723"/>
                <a:gd name="connsiteX11" fmla="*/ 51244 w 964025"/>
                <a:gd name="connsiteY11" fmla="*/ 73723 h 73723"/>
                <a:gd name="connsiteX12" fmla="*/ 0 w 964025"/>
                <a:gd name="connsiteY12" fmla="*/ 73723 h 73723"/>
                <a:gd name="connsiteX13" fmla="*/ 0 w 964025"/>
                <a:gd name="connsiteY13" fmla="*/ 0 h 73723"/>
                <a:gd name="connsiteX14" fmla="*/ 51244 w 964025"/>
                <a:gd name="connsiteY14" fmla="*/ 0 h 73723"/>
                <a:gd name="connsiteX15" fmla="*/ 160687 w 964025"/>
                <a:gd name="connsiteY15" fmla="*/ 0 h 73723"/>
                <a:gd name="connsiteX16" fmla="*/ 211931 w 964025"/>
                <a:gd name="connsiteY16" fmla="*/ 0 h 73723"/>
                <a:gd name="connsiteX17" fmla="*/ 321373 w 964025"/>
                <a:gd name="connsiteY17" fmla="*/ 0 h 73723"/>
                <a:gd name="connsiteX18" fmla="*/ 372618 w 964025"/>
                <a:gd name="connsiteY18" fmla="*/ 0 h 73723"/>
                <a:gd name="connsiteX19" fmla="*/ 482060 w 964025"/>
                <a:gd name="connsiteY19" fmla="*/ 0 h 73723"/>
                <a:gd name="connsiteX20" fmla="*/ 533209 w 964025"/>
                <a:gd name="connsiteY20" fmla="*/ 0 h 73723"/>
                <a:gd name="connsiteX21" fmla="*/ 642652 w 964025"/>
                <a:gd name="connsiteY21" fmla="*/ 0 h 73723"/>
                <a:gd name="connsiteX22" fmla="*/ 693896 w 964025"/>
                <a:gd name="connsiteY22" fmla="*/ 0 h 73723"/>
                <a:gd name="connsiteX23" fmla="*/ 803338 w 964025"/>
                <a:gd name="connsiteY23" fmla="*/ 0 h 73723"/>
                <a:gd name="connsiteX24" fmla="*/ 854583 w 964025"/>
                <a:gd name="connsiteY24" fmla="*/ 0 h 73723"/>
                <a:gd name="connsiteX25" fmla="*/ 964025 w 964025"/>
                <a:gd name="connsiteY25" fmla="*/ 0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4025" h="73723">
                  <a:moveTo>
                    <a:pt x="964025" y="0"/>
                  </a:moveTo>
                  <a:lnTo>
                    <a:pt x="964025" y="73723"/>
                  </a:lnTo>
                  <a:lnTo>
                    <a:pt x="854583" y="73723"/>
                  </a:lnTo>
                  <a:lnTo>
                    <a:pt x="803338" y="73723"/>
                  </a:lnTo>
                  <a:lnTo>
                    <a:pt x="693896" y="73723"/>
                  </a:lnTo>
                  <a:lnTo>
                    <a:pt x="642652" y="73723"/>
                  </a:lnTo>
                  <a:lnTo>
                    <a:pt x="533209" y="73723"/>
                  </a:lnTo>
                  <a:lnTo>
                    <a:pt x="482060" y="73723"/>
                  </a:lnTo>
                  <a:lnTo>
                    <a:pt x="372618" y="73723"/>
                  </a:lnTo>
                  <a:lnTo>
                    <a:pt x="321373" y="73723"/>
                  </a:lnTo>
                  <a:lnTo>
                    <a:pt x="211931" y="73723"/>
                  </a:lnTo>
                  <a:lnTo>
                    <a:pt x="51244" y="73723"/>
                  </a:lnTo>
                  <a:lnTo>
                    <a:pt x="0" y="73723"/>
                  </a:lnTo>
                  <a:lnTo>
                    <a:pt x="0" y="0"/>
                  </a:lnTo>
                  <a:lnTo>
                    <a:pt x="51244" y="0"/>
                  </a:lnTo>
                  <a:lnTo>
                    <a:pt x="160687" y="0"/>
                  </a:lnTo>
                  <a:lnTo>
                    <a:pt x="211931" y="0"/>
                  </a:lnTo>
                  <a:lnTo>
                    <a:pt x="321373" y="0"/>
                  </a:lnTo>
                  <a:lnTo>
                    <a:pt x="372618" y="0"/>
                  </a:lnTo>
                  <a:lnTo>
                    <a:pt x="482060" y="0"/>
                  </a:lnTo>
                  <a:lnTo>
                    <a:pt x="533209" y="0"/>
                  </a:lnTo>
                  <a:lnTo>
                    <a:pt x="642652" y="0"/>
                  </a:lnTo>
                  <a:lnTo>
                    <a:pt x="693896" y="0"/>
                  </a:lnTo>
                  <a:lnTo>
                    <a:pt x="803338" y="0"/>
                  </a:lnTo>
                  <a:lnTo>
                    <a:pt x="854583" y="0"/>
                  </a:lnTo>
                  <a:lnTo>
                    <a:pt x="964025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xmlns="" id="{7AADFEF0-FAED-7E4E-BC65-3D5D05E8083D}"/>
                </a:ext>
              </a:extLst>
            </p:cNvPr>
            <p:cNvSpPr/>
            <p:nvPr/>
          </p:nvSpPr>
          <p:spPr>
            <a:xfrm>
              <a:off x="5719953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xmlns="" id="{AB6A919D-F59D-9A49-88A8-E6BD6F8DE600}"/>
                </a:ext>
              </a:extLst>
            </p:cNvPr>
            <p:cNvSpPr/>
            <p:nvPr/>
          </p:nvSpPr>
          <p:spPr>
            <a:xfrm>
              <a:off x="5186743" y="3294316"/>
              <a:ext cx="642651" cy="154400"/>
            </a:xfrm>
            <a:custGeom>
              <a:avLst/>
              <a:gdLst>
                <a:gd name="connsiteX0" fmla="*/ 642652 w 642651"/>
                <a:gd name="connsiteY0" fmla="*/ 0 h 154400"/>
                <a:gd name="connsiteX1" fmla="*/ 642652 w 642651"/>
                <a:gd name="connsiteY1" fmla="*/ 154400 h 154400"/>
                <a:gd name="connsiteX2" fmla="*/ 533210 w 642651"/>
                <a:gd name="connsiteY2" fmla="*/ 154400 h 154400"/>
                <a:gd name="connsiteX3" fmla="*/ 481965 w 642651"/>
                <a:gd name="connsiteY3" fmla="*/ 154400 h 154400"/>
                <a:gd name="connsiteX4" fmla="*/ 372523 w 642651"/>
                <a:gd name="connsiteY4" fmla="*/ 154400 h 154400"/>
                <a:gd name="connsiteX5" fmla="*/ 321278 w 642651"/>
                <a:gd name="connsiteY5" fmla="*/ 154400 h 154400"/>
                <a:gd name="connsiteX6" fmla="*/ 211836 w 642651"/>
                <a:gd name="connsiteY6" fmla="*/ 154400 h 154400"/>
                <a:gd name="connsiteX7" fmla="*/ 160687 w 642651"/>
                <a:gd name="connsiteY7" fmla="*/ 154400 h 154400"/>
                <a:gd name="connsiteX8" fmla="*/ 51245 w 642651"/>
                <a:gd name="connsiteY8" fmla="*/ 154400 h 154400"/>
                <a:gd name="connsiteX9" fmla="*/ 0 w 642651"/>
                <a:gd name="connsiteY9" fmla="*/ 154400 h 154400"/>
                <a:gd name="connsiteX10" fmla="*/ 0 w 642651"/>
                <a:gd name="connsiteY10" fmla="*/ 0 h 154400"/>
                <a:gd name="connsiteX11" fmla="*/ 321278 w 642651"/>
                <a:gd name="connsiteY11" fmla="*/ 0 h 154400"/>
                <a:gd name="connsiteX12" fmla="*/ 372523 w 642651"/>
                <a:gd name="connsiteY12" fmla="*/ 0 h 154400"/>
                <a:gd name="connsiteX13" fmla="*/ 481965 w 642651"/>
                <a:gd name="connsiteY13" fmla="*/ 0 h 154400"/>
                <a:gd name="connsiteX14" fmla="*/ 533210 w 642651"/>
                <a:gd name="connsiteY14" fmla="*/ 0 h 154400"/>
                <a:gd name="connsiteX15" fmla="*/ 642652 w 642651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2651" h="154400">
                  <a:moveTo>
                    <a:pt x="642652" y="0"/>
                  </a:moveTo>
                  <a:lnTo>
                    <a:pt x="642652" y="154400"/>
                  </a:lnTo>
                  <a:lnTo>
                    <a:pt x="533210" y="154400"/>
                  </a:lnTo>
                  <a:lnTo>
                    <a:pt x="481965" y="154400"/>
                  </a:lnTo>
                  <a:lnTo>
                    <a:pt x="372523" y="154400"/>
                  </a:lnTo>
                  <a:lnTo>
                    <a:pt x="321278" y="154400"/>
                  </a:lnTo>
                  <a:lnTo>
                    <a:pt x="211836" y="154400"/>
                  </a:lnTo>
                  <a:lnTo>
                    <a:pt x="160687" y="154400"/>
                  </a:lnTo>
                  <a:lnTo>
                    <a:pt x="51245" y="154400"/>
                  </a:lnTo>
                  <a:lnTo>
                    <a:pt x="0" y="154400"/>
                  </a:lnTo>
                  <a:lnTo>
                    <a:pt x="0" y="0"/>
                  </a:lnTo>
                  <a:lnTo>
                    <a:pt x="321278" y="0"/>
                  </a:lnTo>
                  <a:lnTo>
                    <a:pt x="372523" y="0"/>
                  </a:lnTo>
                  <a:lnTo>
                    <a:pt x="481965" y="0"/>
                  </a:lnTo>
                  <a:lnTo>
                    <a:pt x="533210" y="0"/>
                  </a:lnTo>
                  <a:lnTo>
                    <a:pt x="64265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xmlns="" id="{C2E60D18-1D7A-E641-A585-7409B5D5D49B}"/>
                </a:ext>
              </a:extLst>
            </p:cNvPr>
            <p:cNvSpPr/>
            <p:nvPr/>
          </p:nvSpPr>
          <p:spPr>
            <a:xfrm>
              <a:off x="5719953" y="3111055"/>
              <a:ext cx="109442" cy="183261"/>
            </a:xfrm>
            <a:custGeom>
              <a:avLst/>
              <a:gdLst>
                <a:gd name="connsiteX0" fmla="*/ 0 w 109442"/>
                <a:gd name="connsiteY0" fmla="*/ 0 h 183261"/>
                <a:gd name="connsiteX1" fmla="*/ 109442 w 109442"/>
                <a:gd name="connsiteY1" fmla="*/ 0 h 183261"/>
                <a:gd name="connsiteX2" fmla="*/ 109442 w 109442"/>
                <a:gd name="connsiteY2" fmla="*/ 183261 h 183261"/>
                <a:gd name="connsiteX3" fmla="*/ 0 w 109442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83261">
                  <a:moveTo>
                    <a:pt x="0" y="0"/>
                  </a:moveTo>
                  <a:lnTo>
                    <a:pt x="109442" y="0"/>
                  </a:lnTo>
                  <a:lnTo>
                    <a:pt x="109442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xmlns="" id="{52815B25-0039-BA4E-AB19-8A7DC3BAF529}"/>
                </a:ext>
              </a:extLst>
            </p:cNvPr>
            <p:cNvSpPr/>
            <p:nvPr/>
          </p:nvSpPr>
          <p:spPr>
            <a:xfrm>
              <a:off x="5742241" y="2854071"/>
              <a:ext cx="30479" cy="183261"/>
            </a:xfrm>
            <a:custGeom>
              <a:avLst/>
              <a:gdLst>
                <a:gd name="connsiteX0" fmla="*/ 0 w 30479"/>
                <a:gd name="connsiteY0" fmla="*/ 0 h 183261"/>
                <a:gd name="connsiteX1" fmla="*/ 30480 w 30479"/>
                <a:gd name="connsiteY1" fmla="*/ 0 h 183261"/>
                <a:gd name="connsiteX2" fmla="*/ 30480 w 30479"/>
                <a:gd name="connsiteY2" fmla="*/ 183261 h 183261"/>
                <a:gd name="connsiteX3" fmla="*/ 0 w 30479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" h="183261">
                  <a:moveTo>
                    <a:pt x="0" y="0"/>
                  </a:moveTo>
                  <a:lnTo>
                    <a:pt x="30480" y="0"/>
                  </a:lnTo>
                  <a:lnTo>
                    <a:pt x="30480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xmlns="" id="{9A483AB3-A710-DE41-AAAE-2292719227B8}"/>
                </a:ext>
              </a:extLst>
            </p:cNvPr>
            <p:cNvSpPr/>
            <p:nvPr/>
          </p:nvSpPr>
          <p:spPr>
            <a:xfrm>
              <a:off x="5629370" y="2607659"/>
              <a:ext cx="128111" cy="172592"/>
            </a:xfrm>
            <a:custGeom>
              <a:avLst/>
              <a:gdLst>
                <a:gd name="connsiteX0" fmla="*/ 128111 w 128111"/>
                <a:gd name="connsiteY0" fmla="*/ 0 h 172592"/>
                <a:gd name="connsiteX1" fmla="*/ 128111 w 128111"/>
                <a:gd name="connsiteY1" fmla="*/ 172593 h 172592"/>
                <a:gd name="connsiteX2" fmla="*/ 0 w 128111"/>
                <a:gd name="connsiteY2" fmla="*/ 172593 h 172592"/>
                <a:gd name="connsiteX3" fmla="*/ 0 w 128111"/>
                <a:gd name="connsiteY3" fmla="*/ 29527 h 172592"/>
                <a:gd name="connsiteX4" fmla="*/ 0 w 128111"/>
                <a:gd name="connsiteY4" fmla="*/ 0 h 172592"/>
                <a:gd name="connsiteX5" fmla="*/ 128111 w 128111"/>
                <a:gd name="connsiteY5" fmla="*/ 0 h 1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11" h="172592">
                  <a:moveTo>
                    <a:pt x="128111" y="0"/>
                  </a:moveTo>
                  <a:lnTo>
                    <a:pt x="128111" y="172593"/>
                  </a:lnTo>
                  <a:lnTo>
                    <a:pt x="0" y="172593"/>
                  </a:lnTo>
                  <a:lnTo>
                    <a:pt x="0" y="29527"/>
                  </a:lnTo>
                  <a:lnTo>
                    <a:pt x="0" y="0"/>
                  </a:lnTo>
                  <a:lnTo>
                    <a:pt x="12811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xmlns="" id="{703DE536-7209-F540-A876-A13DCB55D79D}"/>
                </a:ext>
              </a:extLst>
            </p:cNvPr>
            <p:cNvSpPr/>
            <p:nvPr/>
          </p:nvSpPr>
          <p:spPr>
            <a:xfrm>
              <a:off x="5659945" y="2854071"/>
              <a:ext cx="82296" cy="183261"/>
            </a:xfrm>
            <a:custGeom>
              <a:avLst/>
              <a:gdLst>
                <a:gd name="connsiteX0" fmla="*/ 0 w 82296"/>
                <a:gd name="connsiteY0" fmla="*/ 0 h 183261"/>
                <a:gd name="connsiteX1" fmla="*/ 82296 w 82296"/>
                <a:gd name="connsiteY1" fmla="*/ 0 h 183261"/>
                <a:gd name="connsiteX2" fmla="*/ 82296 w 82296"/>
                <a:gd name="connsiteY2" fmla="*/ 183261 h 183261"/>
                <a:gd name="connsiteX3" fmla="*/ 0 w 82296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96" h="183261">
                  <a:moveTo>
                    <a:pt x="0" y="0"/>
                  </a:moveTo>
                  <a:lnTo>
                    <a:pt x="82296" y="0"/>
                  </a:lnTo>
                  <a:lnTo>
                    <a:pt x="82296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xmlns="" id="{EB03E24B-CA53-E946-98D1-9C1896A5853F}"/>
                </a:ext>
              </a:extLst>
            </p:cNvPr>
            <p:cNvSpPr/>
            <p:nvPr/>
          </p:nvSpPr>
          <p:spPr>
            <a:xfrm>
              <a:off x="5668708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5 w 51244"/>
                <a:gd name="connsiteY1" fmla="*/ 0 h 265938"/>
                <a:gd name="connsiteX2" fmla="*/ 51245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5" y="0"/>
                  </a:lnTo>
                  <a:lnTo>
                    <a:pt x="51245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xmlns="" id="{E131AF73-FEC1-7549-ACB4-869C5E312250}"/>
                </a:ext>
              </a:extLst>
            </p:cNvPr>
            <p:cNvSpPr/>
            <p:nvPr/>
          </p:nvSpPr>
          <p:spPr>
            <a:xfrm>
              <a:off x="5668708" y="3448716"/>
              <a:ext cx="51244" cy="708183"/>
            </a:xfrm>
            <a:custGeom>
              <a:avLst/>
              <a:gdLst>
                <a:gd name="connsiteX0" fmla="*/ 0 w 51244"/>
                <a:gd name="connsiteY0" fmla="*/ 0 h 708183"/>
                <a:gd name="connsiteX1" fmla="*/ 51245 w 51244"/>
                <a:gd name="connsiteY1" fmla="*/ 0 h 708183"/>
                <a:gd name="connsiteX2" fmla="*/ 51245 w 51244"/>
                <a:gd name="connsiteY2" fmla="*/ 708184 h 708183"/>
                <a:gd name="connsiteX3" fmla="*/ 0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0" y="0"/>
                  </a:moveTo>
                  <a:lnTo>
                    <a:pt x="51245" y="0"/>
                  </a:lnTo>
                  <a:lnTo>
                    <a:pt x="51245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xmlns="" id="{9C4B1198-F702-4245-9691-791D9CA8E391}"/>
                </a:ext>
              </a:extLst>
            </p:cNvPr>
            <p:cNvSpPr/>
            <p:nvPr/>
          </p:nvSpPr>
          <p:spPr>
            <a:xfrm>
              <a:off x="5668708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5 w 51244"/>
                <a:gd name="connsiteY1" fmla="*/ 0 h 183261"/>
                <a:gd name="connsiteX2" fmla="*/ 51245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5" y="0"/>
                  </a:lnTo>
                  <a:lnTo>
                    <a:pt x="5124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xmlns="" id="{258EAA78-3BED-B54A-9BAC-27C75DE110AA}"/>
                </a:ext>
              </a:extLst>
            </p:cNvPr>
            <p:cNvSpPr/>
            <p:nvPr/>
          </p:nvSpPr>
          <p:spPr>
            <a:xfrm>
              <a:off x="5559266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xmlns="" id="{93A9BF55-3BA1-704E-8756-89B21C1E5581}"/>
                </a:ext>
              </a:extLst>
            </p:cNvPr>
            <p:cNvSpPr/>
            <p:nvPr/>
          </p:nvSpPr>
          <p:spPr>
            <a:xfrm>
              <a:off x="5559266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xmlns="" id="{61075044-A86E-E94E-9D5A-9AAEF0F86960}"/>
                </a:ext>
              </a:extLst>
            </p:cNvPr>
            <p:cNvSpPr/>
            <p:nvPr/>
          </p:nvSpPr>
          <p:spPr>
            <a:xfrm>
              <a:off x="5559266" y="3111055"/>
              <a:ext cx="109442" cy="183261"/>
            </a:xfrm>
            <a:custGeom>
              <a:avLst/>
              <a:gdLst>
                <a:gd name="connsiteX0" fmla="*/ 0 w 109442"/>
                <a:gd name="connsiteY0" fmla="*/ 0 h 183261"/>
                <a:gd name="connsiteX1" fmla="*/ 109442 w 109442"/>
                <a:gd name="connsiteY1" fmla="*/ 0 h 183261"/>
                <a:gd name="connsiteX2" fmla="*/ 109442 w 109442"/>
                <a:gd name="connsiteY2" fmla="*/ 183261 h 183261"/>
                <a:gd name="connsiteX3" fmla="*/ 0 w 109442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83261">
                  <a:moveTo>
                    <a:pt x="0" y="0"/>
                  </a:moveTo>
                  <a:lnTo>
                    <a:pt x="109442" y="0"/>
                  </a:lnTo>
                  <a:lnTo>
                    <a:pt x="109442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xmlns="" id="{C9B61D69-9F89-0C40-AF6C-315C52153898}"/>
                </a:ext>
              </a:extLst>
            </p:cNvPr>
            <p:cNvSpPr/>
            <p:nvPr/>
          </p:nvSpPr>
          <p:spPr>
            <a:xfrm>
              <a:off x="5629370" y="2854071"/>
              <a:ext cx="30575" cy="183261"/>
            </a:xfrm>
            <a:custGeom>
              <a:avLst/>
              <a:gdLst>
                <a:gd name="connsiteX0" fmla="*/ 0 w 30575"/>
                <a:gd name="connsiteY0" fmla="*/ 0 h 183261"/>
                <a:gd name="connsiteX1" fmla="*/ 30575 w 30575"/>
                <a:gd name="connsiteY1" fmla="*/ 0 h 183261"/>
                <a:gd name="connsiteX2" fmla="*/ 30575 w 30575"/>
                <a:gd name="connsiteY2" fmla="*/ 183261 h 183261"/>
                <a:gd name="connsiteX3" fmla="*/ 0 w 30575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183261">
                  <a:moveTo>
                    <a:pt x="0" y="0"/>
                  </a:moveTo>
                  <a:lnTo>
                    <a:pt x="30575" y="0"/>
                  </a:lnTo>
                  <a:lnTo>
                    <a:pt x="3057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xmlns="" id="{8A94E979-3683-F64A-BCE0-DC226E0EE3F3}"/>
                </a:ext>
              </a:extLst>
            </p:cNvPr>
            <p:cNvSpPr/>
            <p:nvPr/>
          </p:nvSpPr>
          <p:spPr>
            <a:xfrm>
              <a:off x="5508021" y="2637186"/>
              <a:ext cx="121348" cy="400145"/>
            </a:xfrm>
            <a:custGeom>
              <a:avLst/>
              <a:gdLst>
                <a:gd name="connsiteX0" fmla="*/ 121348 w 121348"/>
                <a:gd name="connsiteY0" fmla="*/ 216884 h 400145"/>
                <a:gd name="connsiteX1" fmla="*/ 121348 w 121348"/>
                <a:gd name="connsiteY1" fmla="*/ 400145 h 400145"/>
                <a:gd name="connsiteX2" fmla="*/ 0 w 121348"/>
                <a:gd name="connsiteY2" fmla="*/ 400145 h 400145"/>
                <a:gd name="connsiteX3" fmla="*/ 0 w 121348"/>
                <a:gd name="connsiteY3" fmla="*/ 0 h 400145"/>
                <a:gd name="connsiteX4" fmla="*/ 121348 w 121348"/>
                <a:gd name="connsiteY4" fmla="*/ 0 h 400145"/>
                <a:gd name="connsiteX5" fmla="*/ 121348 w 121348"/>
                <a:gd name="connsiteY5" fmla="*/ 143066 h 400145"/>
                <a:gd name="connsiteX6" fmla="*/ 121348 w 121348"/>
                <a:gd name="connsiteY6" fmla="*/ 216884 h 4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8" h="400145">
                  <a:moveTo>
                    <a:pt x="121348" y="216884"/>
                  </a:moveTo>
                  <a:lnTo>
                    <a:pt x="121348" y="400145"/>
                  </a:lnTo>
                  <a:lnTo>
                    <a:pt x="0" y="400145"/>
                  </a:lnTo>
                  <a:lnTo>
                    <a:pt x="0" y="0"/>
                  </a:lnTo>
                  <a:lnTo>
                    <a:pt x="121348" y="0"/>
                  </a:lnTo>
                  <a:lnTo>
                    <a:pt x="121348" y="143066"/>
                  </a:lnTo>
                  <a:lnTo>
                    <a:pt x="121348" y="2168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xmlns="" id="{358FED37-A37C-DB49-9F38-E8B19C5BE2E1}"/>
                </a:ext>
              </a:extLst>
            </p:cNvPr>
            <p:cNvSpPr/>
            <p:nvPr/>
          </p:nvSpPr>
          <p:spPr>
            <a:xfrm>
              <a:off x="5508021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5 w 51244"/>
                <a:gd name="connsiteY1" fmla="*/ 0 h 265938"/>
                <a:gd name="connsiteX2" fmla="*/ 51245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5" y="0"/>
                  </a:lnTo>
                  <a:lnTo>
                    <a:pt x="51245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xmlns="" id="{697C7ACB-8010-8F49-8787-D4193861BCC2}"/>
                </a:ext>
              </a:extLst>
            </p:cNvPr>
            <p:cNvSpPr/>
            <p:nvPr/>
          </p:nvSpPr>
          <p:spPr>
            <a:xfrm>
              <a:off x="5508021" y="3448716"/>
              <a:ext cx="51244" cy="708183"/>
            </a:xfrm>
            <a:custGeom>
              <a:avLst/>
              <a:gdLst>
                <a:gd name="connsiteX0" fmla="*/ 0 w 51244"/>
                <a:gd name="connsiteY0" fmla="*/ 0 h 708183"/>
                <a:gd name="connsiteX1" fmla="*/ 51245 w 51244"/>
                <a:gd name="connsiteY1" fmla="*/ 0 h 708183"/>
                <a:gd name="connsiteX2" fmla="*/ 51245 w 51244"/>
                <a:gd name="connsiteY2" fmla="*/ 708184 h 708183"/>
                <a:gd name="connsiteX3" fmla="*/ 0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0" y="0"/>
                  </a:moveTo>
                  <a:lnTo>
                    <a:pt x="51245" y="0"/>
                  </a:lnTo>
                  <a:lnTo>
                    <a:pt x="51245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xmlns="" id="{EDC06F6C-C3E4-6E42-A8F0-E281955842CA}"/>
                </a:ext>
              </a:extLst>
            </p:cNvPr>
            <p:cNvSpPr/>
            <p:nvPr/>
          </p:nvSpPr>
          <p:spPr>
            <a:xfrm>
              <a:off x="5508021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51245 w 51244"/>
                <a:gd name="connsiteY1" fmla="*/ 0 h 183261"/>
                <a:gd name="connsiteX2" fmla="*/ 51245 w 51244"/>
                <a:gd name="connsiteY2" fmla="*/ 183261 h 183261"/>
                <a:gd name="connsiteX3" fmla="*/ 0 w 51244"/>
                <a:gd name="connsiteY3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51245" y="0"/>
                  </a:lnTo>
                  <a:lnTo>
                    <a:pt x="51245" y="183261"/>
                  </a:lnTo>
                  <a:lnTo>
                    <a:pt x="0" y="1832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xmlns="" id="{58884DCB-6968-8E47-BAB1-964CD8495789}"/>
                </a:ext>
              </a:extLst>
            </p:cNvPr>
            <p:cNvSpPr/>
            <p:nvPr/>
          </p:nvSpPr>
          <p:spPr>
            <a:xfrm>
              <a:off x="5398579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xmlns="" id="{40A831B7-B6FE-8A45-9239-1B46C6F43B18}"/>
                </a:ext>
              </a:extLst>
            </p:cNvPr>
            <p:cNvSpPr/>
            <p:nvPr/>
          </p:nvSpPr>
          <p:spPr>
            <a:xfrm>
              <a:off x="5398579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xmlns="" id="{8A3E7282-5765-FB4F-8989-AF0EB393DC98}"/>
                </a:ext>
              </a:extLst>
            </p:cNvPr>
            <p:cNvSpPr/>
            <p:nvPr/>
          </p:nvSpPr>
          <p:spPr>
            <a:xfrm>
              <a:off x="5347430" y="4230624"/>
              <a:ext cx="51149" cy="265938"/>
            </a:xfrm>
            <a:custGeom>
              <a:avLst/>
              <a:gdLst>
                <a:gd name="connsiteX0" fmla="*/ 0 w 51149"/>
                <a:gd name="connsiteY0" fmla="*/ 0 h 265938"/>
                <a:gd name="connsiteX1" fmla="*/ 51149 w 51149"/>
                <a:gd name="connsiteY1" fmla="*/ 0 h 265938"/>
                <a:gd name="connsiteX2" fmla="*/ 51149 w 51149"/>
                <a:gd name="connsiteY2" fmla="*/ 265938 h 265938"/>
                <a:gd name="connsiteX3" fmla="*/ 0 w 51149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9" h="265938">
                  <a:moveTo>
                    <a:pt x="0" y="0"/>
                  </a:moveTo>
                  <a:lnTo>
                    <a:pt x="51149" y="0"/>
                  </a:lnTo>
                  <a:lnTo>
                    <a:pt x="51149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xmlns="" id="{0D5957F0-7A9C-5545-B0EA-AED0675E0799}"/>
                </a:ext>
              </a:extLst>
            </p:cNvPr>
            <p:cNvSpPr/>
            <p:nvPr/>
          </p:nvSpPr>
          <p:spPr>
            <a:xfrm>
              <a:off x="5347430" y="3448716"/>
              <a:ext cx="51149" cy="708183"/>
            </a:xfrm>
            <a:custGeom>
              <a:avLst/>
              <a:gdLst>
                <a:gd name="connsiteX0" fmla="*/ 0 w 51149"/>
                <a:gd name="connsiteY0" fmla="*/ 0 h 708183"/>
                <a:gd name="connsiteX1" fmla="*/ 51149 w 51149"/>
                <a:gd name="connsiteY1" fmla="*/ 0 h 708183"/>
                <a:gd name="connsiteX2" fmla="*/ 51149 w 51149"/>
                <a:gd name="connsiteY2" fmla="*/ 708184 h 708183"/>
                <a:gd name="connsiteX3" fmla="*/ 0 w 51149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9" h="708183">
                  <a:moveTo>
                    <a:pt x="0" y="0"/>
                  </a:moveTo>
                  <a:lnTo>
                    <a:pt x="51149" y="0"/>
                  </a:lnTo>
                  <a:lnTo>
                    <a:pt x="51149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xmlns="" id="{A8B3D9EE-C5EE-594B-9860-AD09DDF0743F}"/>
                </a:ext>
              </a:extLst>
            </p:cNvPr>
            <p:cNvSpPr/>
            <p:nvPr/>
          </p:nvSpPr>
          <p:spPr>
            <a:xfrm>
              <a:off x="5237988" y="4230624"/>
              <a:ext cx="109442" cy="265938"/>
            </a:xfrm>
            <a:custGeom>
              <a:avLst/>
              <a:gdLst>
                <a:gd name="connsiteX0" fmla="*/ 0 w 109442"/>
                <a:gd name="connsiteY0" fmla="*/ 0 h 265938"/>
                <a:gd name="connsiteX1" fmla="*/ 109442 w 109442"/>
                <a:gd name="connsiteY1" fmla="*/ 0 h 265938"/>
                <a:gd name="connsiteX2" fmla="*/ 109442 w 109442"/>
                <a:gd name="connsiteY2" fmla="*/ 265938 h 265938"/>
                <a:gd name="connsiteX3" fmla="*/ 0 w 109442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938">
                  <a:moveTo>
                    <a:pt x="0" y="0"/>
                  </a:moveTo>
                  <a:lnTo>
                    <a:pt x="109442" y="0"/>
                  </a:lnTo>
                  <a:lnTo>
                    <a:pt x="109442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xmlns="" id="{F9018097-C469-A945-BC18-75986DB89A39}"/>
                </a:ext>
              </a:extLst>
            </p:cNvPr>
            <p:cNvSpPr/>
            <p:nvPr/>
          </p:nvSpPr>
          <p:spPr>
            <a:xfrm>
              <a:off x="5237988" y="3448716"/>
              <a:ext cx="109442" cy="708183"/>
            </a:xfrm>
            <a:custGeom>
              <a:avLst/>
              <a:gdLst>
                <a:gd name="connsiteX0" fmla="*/ 0 w 109442"/>
                <a:gd name="connsiteY0" fmla="*/ 0 h 708183"/>
                <a:gd name="connsiteX1" fmla="*/ 109442 w 109442"/>
                <a:gd name="connsiteY1" fmla="*/ 0 h 708183"/>
                <a:gd name="connsiteX2" fmla="*/ 109442 w 109442"/>
                <a:gd name="connsiteY2" fmla="*/ 708184 h 708183"/>
                <a:gd name="connsiteX3" fmla="*/ 0 w 109442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708183">
                  <a:moveTo>
                    <a:pt x="0" y="0"/>
                  </a:moveTo>
                  <a:lnTo>
                    <a:pt x="109442" y="0"/>
                  </a:lnTo>
                  <a:lnTo>
                    <a:pt x="109442" y="708184"/>
                  </a:lnTo>
                  <a:lnTo>
                    <a:pt x="0" y="70818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xmlns="" id="{51A3FBAB-2A0E-A54B-A7DB-2E90D8FAB21A}"/>
                </a:ext>
              </a:extLst>
            </p:cNvPr>
            <p:cNvSpPr/>
            <p:nvPr/>
          </p:nvSpPr>
          <p:spPr>
            <a:xfrm>
              <a:off x="5186743" y="4230624"/>
              <a:ext cx="51244" cy="265938"/>
            </a:xfrm>
            <a:custGeom>
              <a:avLst/>
              <a:gdLst>
                <a:gd name="connsiteX0" fmla="*/ 0 w 51244"/>
                <a:gd name="connsiteY0" fmla="*/ 0 h 265938"/>
                <a:gd name="connsiteX1" fmla="*/ 51244 w 51244"/>
                <a:gd name="connsiteY1" fmla="*/ 0 h 265938"/>
                <a:gd name="connsiteX2" fmla="*/ 51244 w 51244"/>
                <a:gd name="connsiteY2" fmla="*/ 265938 h 265938"/>
                <a:gd name="connsiteX3" fmla="*/ 0 w 51244"/>
                <a:gd name="connsiteY3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938">
                  <a:moveTo>
                    <a:pt x="0" y="0"/>
                  </a:moveTo>
                  <a:lnTo>
                    <a:pt x="51244" y="0"/>
                  </a:lnTo>
                  <a:lnTo>
                    <a:pt x="51244" y="265938"/>
                  </a:lnTo>
                  <a:lnTo>
                    <a:pt x="0" y="265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xmlns="" id="{6913CED2-E9A2-5143-AD72-AB8E0C76A327}"/>
                </a:ext>
              </a:extLst>
            </p:cNvPr>
            <p:cNvSpPr/>
            <p:nvPr/>
          </p:nvSpPr>
          <p:spPr>
            <a:xfrm>
              <a:off x="5186743" y="3448716"/>
              <a:ext cx="51244" cy="708183"/>
            </a:xfrm>
            <a:custGeom>
              <a:avLst/>
              <a:gdLst>
                <a:gd name="connsiteX0" fmla="*/ 51245 w 51244"/>
                <a:gd name="connsiteY0" fmla="*/ 0 h 708183"/>
                <a:gd name="connsiteX1" fmla="*/ 51245 w 51244"/>
                <a:gd name="connsiteY1" fmla="*/ 708184 h 708183"/>
                <a:gd name="connsiteX2" fmla="*/ 0 w 51244"/>
                <a:gd name="connsiteY2" fmla="*/ 708184 h 708183"/>
                <a:gd name="connsiteX3" fmla="*/ 0 w 51244"/>
                <a:gd name="connsiteY3" fmla="*/ 442341 h 708183"/>
                <a:gd name="connsiteX4" fmla="*/ 0 w 51244"/>
                <a:gd name="connsiteY4" fmla="*/ 287941 h 708183"/>
                <a:gd name="connsiteX5" fmla="*/ 0 w 51244"/>
                <a:gd name="connsiteY5" fmla="*/ 0 h 708183"/>
                <a:gd name="connsiteX6" fmla="*/ 51245 w 51244"/>
                <a:gd name="connsiteY6" fmla="*/ 0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44" h="708183">
                  <a:moveTo>
                    <a:pt x="51245" y="0"/>
                  </a:moveTo>
                  <a:lnTo>
                    <a:pt x="51245" y="708184"/>
                  </a:lnTo>
                  <a:lnTo>
                    <a:pt x="0" y="708184"/>
                  </a:lnTo>
                  <a:lnTo>
                    <a:pt x="0" y="442341"/>
                  </a:lnTo>
                  <a:lnTo>
                    <a:pt x="0" y="287941"/>
                  </a:lnTo>
                  <a:lnTo>
                    <a:pt x="0" y="0"/>
                  </a:lnTo>
                  <a:lnTo>
                    <a:pt x="51245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xmlns="" id="{B4600D0D-415B-1E46-8DE2-0F0D50567FA7}"/>
                </a:ext>
              </a:extLst>
            </p:cNvPr>
            <p:cNvSpPr/>
            <p:nvPr/>
          </p:nvSpPr>
          <p:spPr>
            <a:xfrm>
              <a:off x="5077301" y="4230624"/>
              <a:ext cx="109442" cy="265937"/>
            </a:xfrm>
            <a:custGeom>
              <a:avLst/>
              <a:gdLst>
                <a:gd name="connsiteX0" fmla="*/ 109442 w 109442"/>
                <a:gd name="connsiteY0" fmla="*/ 0 h 265937"/>
                <a:gd name="connsiteX1" fmla="*/ 109442 w 109442"/>
                <a:gd name="connsiteY1" fmla="*/ 265938 h 265937"/>
                <a:gd name="connsiteX2" fmla="*/ 0 w 109442"/>
                <a:gd name="connsiteY2" fmla="*/ 265938 h 265937"/>
                <a:gd name="connsiteX3" fmla="*/ 0 w 109442"/>
                <a:gd name="connsiteY3" fmla="*/ 95 h 265937"/>
                <a:gd name="connsiteX4" fmla="*/ 0 w 109442"/>
                <a:gd name="connsiteY4" fmla="*/ 0 h 265937"/>
                <a:gd name="connsiteX5" fmla="*/ 109442 w 109442"/>
                <a:gd name="connsiteY5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42" h="265937">
                  <a:moveTo>
                    <a:pt x="109442" y="0"/>
                  </a:moveTo>
                  <a:lnTo>
                    <a:pt x="109442" y="265938"/>
                  </a:lnTo>
                  <a:lnTo>
                    <a:pt x="0" y="265938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0944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xmlns="" id="{4B0E739F-47DF-994C-A568-AC40941FEDC2}"/>
                </a:ext>
              </a:extLst>
            </p:cNvPr>
            <p:cNvSpPr/>
            <p:nvPr/>
          </p:nvSpPr>
          <p:spPr>
            <a:xfrm>
              <a:off x="5077301" y="3891057"/>
              <a:ext cx="109442" cy="265842"/>
            </a:xfrm>
            <a:custGeom>
              <a:avLst/>
              <a:gdLst>
                <a:gd name="connsiteX0" fmla="*/ 0 w 109442"/>
                <a:gd name="connsiteY0" fmla="*/ 0 h 265842"/>
                <a:gd name="connsiteX1" fmla="*/ 109442 w 109442"/>
                <a:gd name="connsiteY1" fmla="*/ 0 h 265842"/>
                <a:gd name="connsiteX2" fmla="*/ 109442 w 109442"/>
                <a:gd name="connsiteY2" fmla="*/ 265843 h 265842"/>
                <a:gd name="connsiteX3" fmla="*/ 0 w 109442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842">
                  <a:moveTo>
                    <a:pt x="0" y="0"/>
                  </a:moveTo>
                  <a:lnTo>
                    <a:pt x="109442" y="0"/>
                  </a:lnTo>
                  <a:lnTo>
                    <a:pt x="109442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xmlns="" id="{5A792DEB-00E9-324B-AD68-9E2120A56561}"/>
                </a:ext>
              </a:extLst>
            </p:cNvPr>
            <p:cNvSpPr/>
            <p:nvPr/>
          </p:nvSpPr>
          <p:spPr>
            <a:xfrm>
              <a:off x="4865370" y="3736657"/>
              <a:ext cx="321373" cy="154400"/>
            </a:xfrm>
            <a:custGeom>
              <a:avLst/>
              <a:gdLst>
                <a:gd name="connsiteX0" fmla="*/ 321373 w 321373"/>
                <a:gd name="connsiteY0" fmla="*/ 0 h 154400"/>
                <a:gd name="connsiteX1" fmla="*/ 321373 w 321373"/>
                <a:gd name="connsiteY1" fmla="*/ 154400 h 154400"/>
                <a:gd name="connsiteX2" fmla="*/ 211931 w 321373"/>
                <a:gd name="connsiteY2" fmla="*/ 154400 h 154400"/>
                <a:gd name="connsiteX3" fmla="*/ 211931 w 321373"/>
                <a:gd name="connsiteY3" fmla="*/ 154305 h 154400"/>
                <a:gd name="connsiteX4" fmla="*/ 160687 w 321373"/>
                <a:gd name="connsiteY4" fmla="*/ 154305 h 154400"/>
                <a:gd name="connsiteX5" fmla="*/ 160687 w 321373"/>
                <a:gd name="connsiteY5" fmla="*/ 154400 h 154400"/>
                <a:gd name="connsiteX6" fmla="*/ 51244 w 321373"/>
                <a:gd name="connsiteY6" fmla="*/ 154400 h 154400"/>
                <a:gd name="connsiteX7" fmla="*/ 51244 w 321373"/>
                <a:gd name="connsiteY7" fmla="*/ 154305 h 154400"/>
                <a:gd name="connsiteX8" fmla="*/ 0 w 321373"/>
                <a:gd name="connsiteY8" fmla="*/ 154305 h 154400"/>
                <a:gd name="connsiteX9" fmla="*/ 0 w 321373"/>
                <a:gd name="connsiteY9" fmla="*/ 0 h 154400"/>
                <a:gd name="connsiteX10" fmla="*/ 321373 w 321373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373" h="154400">
                  <a:moveTo>
                    <a:pt x="321373" y="0"/>
                  </a:moveTo>
                  <a:lnTo>
                    <a:pt x="321373" y="154400"/>
                  </a:lnTo>
                  <a:lnTo>
                    <a:pt x="211931" y="154400"/>
                  </a:lnTo>
                  <a:lnTo>
                    <a:pt x="211931" y="154305"/>
                  </a:lnTo>
                  <a:lnTo>
                    <a:pt x="160687" y="154305"/>
                  </a:lnTo>
                  <a:lnTo>
                    <a:pt x="160687" y="154400"/>
                  </a:lnTo>
                  <a:lnTo>
                    <a:pt x="51244" y="154400"/>
                  </a:lnTo>
                  <a:lnTo>
                    <a:pt x="51244" y="154305"/>
                  </a:lnTo>
                  <a:lnTo>
                    <a:pt x="0" y="154305"/>
                  </a:lnTo>
                  <a:lnTo>
                    <a:pt x="0" y="0"/>
                  </a:lnTo>
                  <a:lnTo>
                    <a:pt x="32137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xmlns="" id="{B8E5C4C0-D1CF-BB47-A81A-C3EAB19C1191}"/>
                </a:ext>
              </a:extLst>
            </p:cNvPr>
            <p:cNvSpPr/>
            <p:nvPr/>
          </p:nvSpPr>
          <p:spPr>
            <a:xfrm>
              <a:off x="5026056" y="4230719"/>
              <a:ext cx="51244" cy="265842"/>
            </a:xfrm>
            <a:custGeom>
              <a:avLst/>
              <a:gdLst>
                <a:gd name="connsiteX0" fmla="*/ 0 w 51244"/>
                <a:gd name="connsiteY0" fmla="*/ 0 h 265842"/>
                <a:gd name="connsiteX1" fmla="*/ 51245 w 51244"/>
                <a:gd name="connsiteY1" fmla="*/ 0 h 265842"/>
                <a:gd name="connsiteX2" fmla="*/ 51245 w 51244"/>
                <a:gd name="connsiteY2" fmla="*/ 265843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0"/>
                  </a:moveTo>
                  <a:lnTo>
                    <a:pt x="51245" y="0"/>
                  </a:lnTo>
                  <a:lnTo>
                    <a:pt x="51245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xmlns="" id="{2123F343-C70F-994B-8A06-8EA2BF540C2B}"/>
                </a:ext>
              </a:extLst>
            </p:cNvPr>
            <p:cNvSpPr/>
            <p:nvPr/>
          </p:nvSpPr>
          <p:spPr>
            <a:xfrm>
              <a:off x="4916614" y="4230624"/>
              <a:ext cx="160686" cy="265937"/>
            </a:xfrm>
            <a:custGeom>
              <a:avLst/>
              <a:gdLst>
                <a:gd name="connsiteX0" fmla="*/ 160687 w 160686"/>
                <a:gd name="connsiteY0" fmla="*/ 0 h 265937"/>
                <a:gd name="connsiteX1" fmla="*/ 160687 w 160686"/>
                <a:gd name="connsiteY1" fmla="*/ 95 h 265937"/>
                <a:gd name="connsiteX2" fmla="*/ 109442 w 160686"/>
                <a:gd name="connsiteY2" fmla="*/ 95 h 265937"/>
                <a:gd name="connsiteX3" fmla="*/ 109442 w 160686"/>
                <a:gd name="connsiteY3" fmla="*/ 265938 h 265937"/>
                <a:gd name="connsiteX4" fmla="*/ 0 w 160686"/>
                <a:gd name="connsiteY4" fmla="*/ 265938 h 265937"/>
                <a:gd name="connsiteX5" fmla="*/ 0 w 160686"/>
                <a:gd name="connsiteY5" fmla="*/ 95 h 265937"/>
                <a:gd name="connsiteX6" fmla="*/ 0 w 160686"/>
                <a:gd name="connsiteY6" fmla="*/ 0 h 265937"/>
                <a:gd name="connsiteX7" fmla="*/ 160687 w 160686"/>
                <a:gd name="connsiteY7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86" h="265937">
                  <a:moveTo>
                    <a:pt x="160687" y="0"/>
                  </a:moveTo>
                  <a:lnTo>
                    <a:pt x="160687" y="95"/>
                  </a:lnTo>
                  <a:lnTo>
                    <a:pt x="109442" y="95"/>
                  </a:lnTo>
                  <a:lnTo>
                    <a:pt x="109442" y="265938"/>
                  </a:lnTo>
                  <a:lnTo>
                    <a:pt x="0" y="265938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60687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xmlns="" id="{F6B4C16A-5AF6-F845-A4AB-48DB84E46398}"/>
                </a:ext>
              </a:extLst>
            </p:cNvPr>
            <p:cNvSpPr/>
            <p:nvPr/>
          </p:nvSpPr>
          <p:spPr>
            <a:xfrm>
              <a:off x="5026056" y="3891057"/>
              <a:ext cx="51244" cy="265842"/>
            </a:xfrm>
            <a:custGeom>
              <a:avLst/>
              <a:gdLst>
                <a:gd name="connsiteX0" fmla="*/ 0 w 51244"/>
                <a:gd name="connsiteY0" fmla="*/ 0 h 265842"/>
                <a:gd name="connsiteX1" fmla="*/ 51245 w 51244"/>
                <a:gd name="connsiteY1" fmla="*/ 0 h 265842"/>
                <a:gd name="connsiteX2" fmla="*/ 51245 w 51244"/>
                <a:gd name="connsiteY2" fmla="*/ 265843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0"/>
                  </a:moveTo>
                  <a:lnTo>
                    <a:pt x="51245" y="0"/>
                  </a:lnTo>
                  <a:lnTo>
                    <a:pt x="51245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xmlns="" id="{B1217367-CD02-FD4A-ABDD-03917B79EB48}"/>
                </a:ext>
              </a:extLst>
            </p:cNvPr>
            <p:cNvSpPr/>
            <p:nvPr/>
          </p:nvSpPr>
          <p:spPr>
            <a:xfrm>
              <a:off x="4916614" y="3891057"/>
              <a:ext cx="109442" cy="265842"/>
            </a:xfrm>
            <a:custGeom>
              <a:avLst/>
              <a:gdLst>
                <a:gd name="connsiteX0" fmla="*/ 0 w 109442"/>
                <a:gd name="connsiteY0" fmla="*/ 0 h 265842"/>
                <a:gd name="connsiteX1" fmla="*/ 109442 w 109442"/>
                <a:gd name="connsiteY1" fmla="*/ 0 h 265842"/>
                <a:gd name="connsiteX2" fmla="*/ 109442 w 109442"/>
                <a:gd name="connsiteY2" fmla="*/ 265843 h 265842"/>
                <a:gd name="connsiteX3" fmla="*/ 0 w 109442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265842">
                  <a:moveTo>
                    <a:pt x="0" y="0"/>
                  </a:moveTo>
                  <a:lnTo>
                    <a:pt x="109442" y="0"/>
                  </a:lnTo>
                  <a:lnTo>
                    <a:pt x="109442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xmlns="" id="{0F0DC80E-85D0-9C48-A682-39D6EEEA7DD3}"/>
                </a:ext>
              </a:extLst>
            </p:cNvPr>
            <p:cNvSpPr/>
            <p:nvPr/>
          </p:nvSpPr>
          <p:spPr>
            <a:xfrm>
              <a:off x="4865370" y="4230719"/>
              <a:ext cx="51244" cy="265842"/>
            </a:xfrm>
            <a:custGeom>
              <a:avLst/>
              <a:gdLst>
                <a:gd name="connsiteX0" fmla="*/ 0 w 51244"/>
                <a:gd name="connsiteY0" fmla="*/ 0 h 265842"/>
                <a:gd name="connsiteX1" fmla="*/ 51245 w 51244"/>
                <a:gd name="connsiteY1" fmla="*/ 0 h 265842"/>
                <a:gd name="connsiteX2" fmla="*/ 51245 w 51244"/>
                <a:gd name="connsiteY2" fmla="*/ 265843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0"/>
                  </a:moveTo>
                  <a:lnTo>
                    <a:pt x="51245" y="0"/>
                  </a:lnTo>
                  <a:lnTo>
                    <a:pt x="51245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xmlns="" id="{6DF430B1-883D-674B-B434-56D55F464ED1}"/>
                </a:ext>
              </a:extLst>
            </p:cNvPr>
            <p:cNvSpPr/>
            <p:nvPr/>
          </p:nvSpPr>
          <p:spPr>
            <a:xfrm>
              <a:off x="4865370" y="3891057"/>
              <a:ext cx="51244" cy="265842"/>
            </a:xfrm>
            <a:custGeom>
              <a:avLst/>
              <a:gdLst>
                <a:gd name="connsiteX0" fmla="*/ 0 w 51244"/>
                <a:gd name="connsiteY0" fmla="*/ 0 h 265842"/>
                <a:gd name="connsiteX1" fmla="*/ 51245 w 51244"/>
                <a:gd name="connsiteY1" fmla="*/ 0 h 265842"/>
                <a:gd name="connsiteX2" fmla="*/ 51245 w 51244"/>
                <a:gd name="connsiteY2" fmla="*/ 265843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0"/>
                  </a:moveTo>
                  <a:lnTo>
                    <a:pt x="51245" y="0"/>
                  </a:lnTo>
                  <a:lnTo>
                    <a:pt x="51245" y="265843"/>
                  </a:lnTo>
                  <a:lnTo>
                    <a:pt x="0" y="2658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xmlns="" id="{FE279901-C1E2-F54C-B86F-666D40046F5C}"/>
                </a:ext>
              </a:extLst>
            </p:cNvPr>
            <p:cNvSpPr/>
            <p:nvPr/>
          </p:nvSpPr>
          <p:spPr>
            <a:xfrm>
              <a:off x="6201918" y="3294316"/>
              <a:ext cx="109442" cy="9525"/>
            </a:xfrm>
            <a:custGeom>
              <a:avLst/>
              <a:gdLst>
                <a:gd name="connsiteX0" fmla="*/ 0 w 109442"/>
                <a:gd name="connsiteY0" fmla="*/ 0 h 9525"/>
                <a:gd name="connsiteX1" fmla="*/ 109442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0" y="0"/>
                  </a:moveTo>
                  <a:lnTo>
                    <a:pt x="10944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xmlns="" id="{6C57DE34-F9BF-D648-B967-32ECE8AD87BC}"/>
                </a:ext>
              </a:extLst>
            </p:cNvPr>
            <p:cNvSpPr/>
            <p:nvPr/>
          </p:nvSpPr>
          <p:spPr>
            <a:xfrm>
              <a:off x="6041326" y="3294316"/>
              <a:ext cx="109347" cy="9525"/>
            </a:xfrm>
            <a:custGeom>
              <a:avLst/>
              <a:gdLst>
                <a:gd name="connsiteX0" fmla="*/ 0 w 109347"/>
                <a:gd name="connsiteY0" fmla="*/ 0 h 9525"/>
                <a:gd name="connsiteX1" fmla="*/ 109347 w 10934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47" h="9525">
                  <a:moveTo>
                    <a:pt x="0" y="0"/>
                  </a:moveTo>
                  <a:lnTo>
                    <a:pt x="109347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xmlns="" id="{3DC578A6-5B77-6544-AE1C-D3E26F341158}"/>
                </a:ext>
              </a:extLst>
            </p:cNvPr>
            <p:cNvSpPr/>
            <p:nvPr/>
          </p:nvSpPr>
          <p:spPr>
            <a:xfrm>
              <a:off x="5880639" y="3294316"/>
              <a:ext cx="109442" cy="9525"/>
            </a:xfrm>
            <a:custGeom>
              <a:avLst/>
              <a:gdLst>
                <a:gd name="connsiteX0" fmla="*/ 0 w 109442"/>
                <a:gd name="connsiteY0" fmla="*/ 0 h 9525"/>
                <a:gd name="connsiteX1" fmla="*/ 109442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0" y="0"/>
                  </a:moveTo>
                  <a:lnTo>
                    <a:pt x="10944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xmlns="" id="{E8D835D3-FC79-D14F-817A-53BBAF9C4A92}"/>
                </a:ext>
              </a:extLst>
            </p:cNvPr>
            <p:cNvSpPr/>
            <p:nvPr/>
          </p:nvSpPr>
          <p:spPr>
            <a:xfrm>
              <a:off x="5880639" y="3448716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xmlns="" id="{41087519-9C43-574D-BB76-F29BF2CEA69B}"/>
                </a:ext>
              </a:extLst>
            </p:cNvPr>
            <p:cNvSpPr/>
            <p:nvPr/>
          </p:nvSpPr>
          <p:spPr>
            <a:xfrm>
              <a:off x="6041326" y="3448716"/>
              <a:ext cx="109347" cy="9525"/>
            </a:xfrm>
            <a:custGeom>
              <a:avLst/>
              <a:gdLst>
                <a:gd name="connsiteX0" fmla="*/ 109347 w 109347"/>
                <a:gd name="connsiteY0" fmla="*/ 0 h 9525"/>
                <a:gd name="connsiteX1" fmla="*/ 0 w 10934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347" h="9525">
                  <a:moveTo>
                    <a:pt x="10934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xmlns="" id="{1A97627A-21D2-FB49-B69D-36C18ABCBBD1}"/>
                </a:ext>
              </a:extLst>
            </p:cNvPr>
            <p:cNvSpPr/>
            <p:nvPr/>
          </p:nvSpPr>
          <p:spPr>
            <a:xfrm>
              <a:off x="6201918" y="3448716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xmlns="" id="{51C04591-1BF7-804A-A3BE-D20E3CEBF8A9}"/>
                </a:ext>
              </a:extLst>
            </p:cNvPr>
            <p:cNvSpPr/>
            <p:nvPr/>
          </p:nvSpPr>
          <p:spPr>
            <a:xfrm>
              <a:off x="6683978" y="3294316"/>
              <a:ext cx="321278" cy="154400"/>
            </a:xfrm>
            <a:custGeom>
              <a:avLst/>
              <a:gdLst>
                <a:gd name="connsiteX0" fmla="*/ 0 w 321278"/>
                <a:gd name="connsiteY0" fmla="*/ 0 h 154400"/>
                <a:gd name="connsiteX1" fmla="*/ 321278 w 321278"/>
                <a:gd name="connsiteY1" fmla="*/ 0 h 154400"/>
                <a:gd name="connsiteX2" fmla="*/ 321278 w 321278"/>
                <a:gd name="connsiteY2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278" h="154400">
                  <a:moveTo>
                    <a:pt x="0" y="0"/>
                  </a:moveTo>
                  <a:lnTo>
                    <a:pt x="321278" y="0"/>
                  </a:lnTo>
                  <a:lnTo>
                    <a:pt x="321278" y="1544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xmlns="" id="{77C3AE0B-DB6B-344C-B74A-6C2860B0212E}"/>
                </a:ext>
              </a:extLst>
            </p:cNvPr>
            <p:cNvSpPr/>
            <p:nvPr/>
          </p:nvSpPr>
          <p:spPr>
            <a:xfrm>
              <a:off x="6523291" y="3294316"/>
              <a:ext cx="109442" cy="9525"/>
            </a:xfrm>
            <a:custGeom>
              <a:avLst/>
              <a:gdLst>
                <a:gd name="connsiteX0" fmla="*/ 0 w 109442"/>
                <a:gd name="connsiteY0" fmla="*/ 0 h 9525"/>
                <a:gd name="connsiteX1" fmla="*/ 109442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0" y="0"/>
                  </a:moveTo>
                  <a:lnTo>
                    <a:pt x="10944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xmlns="" id="{0F40AD3B-8B7E-E548-98B3-96B6309CEAD5}"/>
                </a:ext>
              </a:extLst>
            </p:cNvPr>
            <p:cNvSpPr/>
            <p:nvPr/>
          </p:nvSpPr>
          <p:spPr>
            <a:xfrm>
              <a:off x="6362604" y="3294316"/>
              <a:ext cx="109442" cy="154400"/>
            </a:xfrm>
            <a:custGeom>
              <a:avLst/>
              <a:gdLst>
                <a:gd name="connsiteX0" fmla="*/ 109442 w 109442"/>
                <a:gd name="connsiteY0" fmla="*/ 154400 h 154400"/>
                <a:gd name="connsiteX1" fmla="*/ 0 w 109442"/>
                <a:gd name="connsiteY1" fmla="*/ 154400 h 154400"/>
                <a:gd name="connsiteX2" fmla="*/ 0 w 109442"/>
                <a:gd name="connsiteY2" fmla="*/ 0 h 154400"/>
                <a:gd name="connsiteX3" fmla="*/ 109442 w 109442"/>
                <a:gd name="connsiteY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54400">
                  <a:moveTo>
                    <a:pt x="109442" y="154400"/>
                  </a:moveTo>
                  <a:lnTo>
                    <a:pt x="0" y="154400"/>
                  </a:lnTo>
                  <a:lnTo>
                    <a:pt x="0" y="0"/>
                  </a:lnTo>
                  <a:lnTo>
                    <a:pt x="10944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xmlns="" id="{9BEC0D3D-2D81-1046-B902-D4560E4ED40C}"/>
                </a:ext>
              </a:extLst>
            </p:cNvPr>
            <p:cNvSpPr/>
            <p:nvPr/>
          </p:nvSpPr>
          <p:spPr>
            <a:xfrm>
              <a:off x="6523291" y="3448716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xmlns="" id="{7CDB4BC1-7866-8243-B24A-3B568588FF98}"/>
                </a:ext>
              </a:extLst>
            </p:cNvPr>
            <p:cNvSpPr/>
            <p:nvPr/>
          </p:nvSpPr>
          <p:spPr>
            <a:xfrm>
              <a:off x="6683978" y="3448716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xmlns="" id="{0EF31B96-2682-9D43-8306-265418A04291}"/>
                </a:ext>
              </a:extLst>
            </p:cNvPr>
            <p:cNvSpPr/>
            <p:nvPr/>
          </p:nvSpPr>
          <p:spPr>
            <a:xfrm>
              <a:off x="6844569" y="3448716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xmlns="" id="{CBCFFF86-F2AA-EE40-9367-1329BD0953D3}"/>
                </a:ext>
              </a:extLst>
            </p:cNvPr>
            <p:cNvSpPr/>
            <p:nvPr/>
          </p:nvSpPr>
          <p:spPr>
            <a:xfrm>
              <a:off x="7005256" y="3736657"/>
              <a:ext cx="321373" cy="154400"/>
            </a:xfrm>
            <a:custGeom>
              <a:avLst/>
              <a:gdLst>
                <a:gd name="connsiteX0" fmla="*/ 0 w 321373"/>
                <a:gd name="connsiteY0" fmla="*/ 0 h 154400"/>
                <a:gd name="connsiteX1" fmla="*/ 321374 w 321373"/>
                <a:gd name="connsiteY1" fmla="*/ 0 h 154400"/>
                <a:gd name="connsiteX2" fmla="*/ 321374 w 321373"/>
                <a:gd name="connsiteY2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73" h="154400">
                  <a:moveTo>
                    <a:pt x="0" y="0"/>
                  </a:moveTo>
                  <a:lnTo>
                    <a:pt x="321374" y="0"/>
                  </a:lnTo>
                  <a:lnTo>
                    <a:pt x="321374" y="1544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xmlns="" id="{EDCC5DF6-F6BB-7D49-8159-502EFDFC3D8E}"/>
                </a:ext>
              </a:extLst>
            </p:cNvPr>
            <p:cNvSpPr/>
            <p:nvPr/>
          </p:nvSpPr>
          <p:spPr>
            <a:xfrm>
              <a:off x="7005256" y="3891057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8" name="Полилиния 497">
              <a:extLst>
                <a:ext uri="{FF2B5EF4-FFF2-40B4-BE49-F238E27FC236}">
                  <a16:creationId xmlns:a16="http://schemas.microsoft.com/office/drawing/2014/main" xmlns="" id="{4C2D5F29-B128-584C-92A7-A182D9945B75}"/>
                </a:ext>
              </a:extLst>
            </p:cNvPr>
            <p:cNvSpPr/>
            <p:nvPr/>
          </p:nvSpPr>
          <p:spPr>
            <a:xfrm>
              <a:off x="7165943" y="3891057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9" name="Полилиния 498">
              <a:extLst>
                <a:ext uri="{FF2B5EF4-FFF2-40B4-BE49-F238E27FC236}">
                  <a16:creationId xmlns:a16="http://schemas.microsoft.com/office/drawing/2014/main" xmlns="" id="{45934CF5-D85D-7E48-9181-659B63FDBBF2}"/>
                </a:ext>
              </a:extLst>
            </p:cNvPr>
            <p:cNvSpPr/>
            <p:nvPr/>
          </p:nvSpPr>
          <p:spPr>
            <a:xfrm>
              <a:off x="5829395" y="3448716"/>
              <a:ext cx="51244" cy="1047845"/>
            </a:xfrm>
            <a:custGeom>
              <a:avLst/>
              <a:gdLst>
                <a:gd name="connsiteX0" fmla="*/ 0 w 51244"/>
                <a:gd name="connsiteY0" fmla="*/ 708184 h 1047845"/>
                <a:gd name="connsiteX1" fmla="*/ 0 w 51244"/>
                <a:gd name="connsiteY1" fmla="*/ 0 h 1047845"/>
                <a:gd name="connsiteX2" fmla="*/ 51245 w 51244"/>
                <a:gd name="connsiteY2" fmla="*/ 0 h 1047845"/>
                <a:gd name="connsiteX3" fmla="*/ 51245 w 51244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047845">
                  <a:moveTo>
                    <a:pt x="0" y="708184"/>
                  </a:moveTo>
                  <a:lnTo>
                    <a:pt x="0" y="0"/>
                  </a:lnTo>
                  <a:lnTo>
                    <a:pt x="51245" y="0"/>
                  </a:lnTo>
                  <a:lnTo>
                    <a:pt x="51245" y="104784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0" name="Полилиния 499">
              <a:extLst>
                <a:ext uri="{FF2B5EF4-FFF2-40B4-BE49-F238E27FC236}">
                  <a16:creationId xmlns:a16="http://schemas.microsoft.com/office/drawing/2014/main" xmlns="" id="{E7E4D8CC-6CF0-9D47-9DDF-06A729465ABD}"/>
                </a:ext>
              </a:extLst>
            </p:cNvPr>
            <p:cNvSpPr/>
            <p:nvPr/>
          </p:nvSpPr>
          <p:spPr>
            <a:xfrm>
              <a:off x="5829395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1" name="Полилиния 500">
              <a:extLst>
                <a:ext uri="{FF2B5EF4-FFF2-40B4-BE49-F238E27FC236}">
                  <a16:creationId xmlns:a16="http://schemas.microsoft.com/office/drawing/2014/main" xmlns="" id="{4D859A7B-C74B-804D-A77B-A0CAA7E76ACF}"/>
                </a:ext>
              </a:extLst>
            </p:cNvPr>
            <p:cNvSpPr/>
            <p:nvPr/>
          </p:nvSpPr>
          <p:spPr>
            <a:xfrm>
              <a:off x="5990082" y="3448716"/>
              <a:ext cx="51244" cy="1047845"/>
            </a:xfrm>
            <a:custGeom>
              <a:avLst/>
              <a:gdLst>
                <a:gd name="connsiteX0" fmla="*/ 0 w 51244"/>
                <a:gd name="connsiteY0" fmla="*/ 1047845 h 1047845"/>
                <a:gd name="connsiteX1" fmla="*/ 0 w 51244"/>
                <a:gd name="connsiteY1" fmla="*/ 0 h 1047845"/>
                <a:gd name="connsiteX2" fmla="*/ 51244 w 51244"/>
                <a:gd name="connsiteY2" fmla="*/ 0 h 1047845"/>
                <a:gd name="connsiteX3" fmla="*/ 51244 w 51244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047845">
                  <a:moveTo>
                    <a:pt x="0" y="1047845"/>
                  </a:moveTo>
                  <a:lnTo>
                    <a:pt x="0" y="0"/>
                  </a:lnTo>
                  <a:lnTo>
                    <a:pt x="51244" y="0"/>
                  </a:lnTo>
                  <a:lnTo>
                    <a:pt x="51244" y="104784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2" name="Полилиния 501">
              <a:extLst>
                <a:ext uri="{FF2B5EF4-FFF2-40B4-BE49-F238E27FC236}">
                  <a16:creationId xmlns:a16="http://schemas.microsoft.com/office/drawing/2014/main" xmlns="" id="{84F3996B-7437-B645-B40B-44A21BB492D7}"/>
                </a:ext>
              </a:extLst>
            </p:cNvPr>
            <p:cNvSpPr/>
            <p:nvPr/>
          </p:nvSpPr>
          <p:spPr>
            <a:xfrm>
              <a:off x="6150673" y="3448716"/>
              <a:ext cx="51244" cy="1047845"/>
            </a:xfrm>
            <a:custGeom>
              <a:avLst/>
              <a:gdLst>
                <a:gd name="connsiteX0" fmla="*/ 0 w 51244"/>
                <a:gd name="connsiteY0" fmla="*/ 1047845 h 1047845"/>
                <a:gd name="connsiteX1" fmla="*/ 0 w 51244"/>
                <a:gd name="connsiteY1" fmla="*/ 0 h 1047845"/>
                <a:gd name="connsiteX2" fmla="*/ 51244 w 51244"/>
                <a:gd name="connsiteY2" fmla="*/ 0 h 1047845"/>
                <a:gd name="connsiteX3" fmla="*/ 51244 w 51244"/>
                <a:gd name="connsiteY3" fmla="*/ 1047845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047845">
                  <a:moveTo>
                    <a:pt x="0" y="1047845"/>
                  </a:moveTo>
                  <a:lnTo>
                    <a:pt x="0" y="0"/>
                  </a:lnTo>
                  <a:lnTo>
                    <a:pt x="51244" y="0"/>
                  </a:lnTo>
                  <a:lnTo>
                    <a:pt x="51244" y="104784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3" name="Полилиния 502">
              <a:extLst>
                <a:ext uri="{FF2B5EF4-FFF2-40B4-BE49-F238E27FC236}">
                  <a16:creationId xmlns:a16="http://schemas.microsoft.com/office/drawing/2014/main" xmlns="" id="{80B4B4D8-44F7-C24D-A3F7-5019FD791C6F}"/>
                </a:ext>
              </a:extLst>
            </p:cNvPr>
            <p:cNvSpPr/>
            <p:nvPr/>
          </p:nvSpPr>
          <p:spPr>
            <a:xfrm>
              <a:off x="6362604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4" name="Полилиния 503">
              <a:extLst>
                <a:ext uri="{FF2B5EF4-FFF2-40B4-BE49-F238E27FC236}">
                  <a16:creationId xmlns:a16="http://schemas.microsoft.com/office/drawing/2014/main" xmlns="" id="{E67D2239-2915-264C-BAE5-09A3E9D4DC5A}"/>
                </a:ext>
              </a:extLst>
            </p:cNvPr>
            <p:cNvSpPr/>
            <p:nvPr/>
          </p:nvSpPr>
          <p:spPr>
            <a:xfrm>
              <a:off x="6311360" y="3448716"/>
              <a:ext cx="51244" cy="1047845"/>
            </a:xfrm>
            <a:custGeom>
              <a:avLst/>
              <a:gdLst>
                <a:gd name="connsiteX0" fmla="*/ 0 w 51244"/>
                <a:gd name="connsiteY0" fmla="*/ 1047845 h 1047845"/>
                <a:gd name="connsiteX1" fmla="*/ 0 w 51244"/>
                <a:gd name="connsiteY1" fmla="*/ 0 h 1047845"/>
                <a:gd name="connsiteX2" fmla="*/ 51245 w 51244"/>
                <a:gd name="connsiteY2" fmla="*/ 0 h 1047845"/>
                <a:gd name="connsiteX3" fmla="*/ 51245 w 51244"/>
                <a:gd name="connsiteY3" fmla="*/ 708184 h 10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047845">
                  <a:moveTo>
                    <a:pt x="0" y="1047845"/>
                  </a:moveTo>
                  <a:lnTo>
                    <a:pt x="0" y="0"/>
                  </a:lnTo>
                  <a:lnTo>
                    <a:pt x="51245" y="0"/>
                  </a:lnTo>
                  <a:lnTo>
                    <a:pt x="51245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5" name="Полилиния 504">
              <a:extLst>
                <a:ext uri="{FF2B5EF4-FFF2-40B4-BE49-F238E27FC236}">
                  <a16:creationId xmlns:a16="http://schemas.microsoft.com/office/drawing/2014/main" xmlns="" id="{4DA8E921-C949-8748-BCDC-83DEF0A2861E}"/>
                </a:ext>
              </a:extLst>
            </p:cNvPr>
            <p:cNvSpPr/>
            <p:nvPr/>
          </p:nvSpPr>
          <p:spPr>
            <a:xfrm>
              <a:off x="6472047" y="3448716"/>
              <a:ext cx="51244" cy="708183"/>
            </a:xfrm>
            <a:custGeom>
              <a:avLst/>
              <a:gdLst>
                <a:gd name="connsiteX0" fmla="*/ 0 w 51244"/>
                <a:gd name="connsiteY0" fmla="*/ 708184 h 708183"/>
                <a:gd name="connsiteX1" fmla="*/ 0 w 51244"/>
                <a:gd name="connsiteY1" fmla="*/ 0 h 708183"/>
                <a:gd name="connsiteX2" fmla="*/ 51244 w 51244"/>
                <a:gd name="connsiteY2" fmla="*/ 0 h 708183"/>
                <a:gd name="connsiteX3" fmla="*/ 51244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0" y="708184"/>
                  </a:moveTo>
                  <a:lnTo>
                    <a:pt x="0" y="0"/>
                  </a:lnTo>
                  <a:lnTo>
                    <a:pt x="51244" y="0"/>
                  </a:lnTo>
                  <a:lnTo>
                    <a:pt x="51244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6" name="Полилиния 505">
              <a:extLst>
                <a:ext uri="{FF2B5EF4-FFF2-40B4-BE49-F238E27FC236}">
                  <a16:creationId xmlns:a16="http://schemas.microsoft.com/office/drawing/2014/main" xmlns="" id="{7A5D338E-6D11-7640-ABCE-B51F8D29C67D}"/>
                </a:ext>
              </a:extLst>
            </p:cNvPr>
            <p:cNvSpPr/>
            <p:nvPr/>
          </p:nvSpPr>
          <p:spPr>
            <a:xfrm>
              <a:off x="6632733" y="3448716"/>
              <a:ext cx="51244" cy="708183"/>
            </a:xfrm>
            <a:custGeom>
              <a:avLst/>
              <a:gdLst>
                <a:gd name="connsiteX0" fmla="*/ 0 w 51244"/>
                <a:gd name="connsiteY0" fmla="*/ 708184 h 708183"/>
                <a:gd name="connsiteX1" fmla="*/ 0 w 51244"/>
                <a:gd name="connsiteY1" fmla="*/ 0 h 708183"/>
                <a:gd name="connsiteX2" fmla="*/ 51245 w 51244"/>
                <a:gd name="connsiteY2" fmla="*/ 0 h 708183"/>
                <a:gd name="connsiteX3" fmla="*/ 51245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0" y="708184"/>
                  </a:moveTo>
                  <a:lnTo>
                    <a:pt x="0" y="0"/>
                  </a:lnTo>
                  <a:lnTo>
                    <a:pt x="51245" y="0"/>
                  </a:lnTo>
                  <a:lnTo>
                    <a:pt x="51245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7" name="Полилиния 506">
              <a:extLst>
                <a:ext uri="{FF2B5EF4-FFF2-40B4-BE49-F238E27FC236}">
                  <a16:creationId xmlns:a16="http://schemas.microsoft.com/office/drawing/2014/main" xmlns="" id="{3BBF97DD-9769-8441-8A2C-083A0458F90D}"/>
                </a:ext>
              </a:extLst>
            </p:cNvPr>
            <p:cNvSpPr/>
            <p:nvPr/>
          </p:nvSpPr>
          <p:spPr>
            <a:xfrm>
              <a:off x="6793420" y="3448716"/>
              <a:ext cx="51149" cy="708183"/>
            </a:xfrm>
            <a:custGeom>
              <a:avLst/>
              <a:gdLst>
                <a:gd name="connsiteX0" fmla="*/ 0 w 51149"/>
                <a:gd name="connsiteY0" fmla="*/ 708184 h 708183"/>
                <a:gd name="connsiteX1" fmla="*/ 0 w 51149"/>
                <a:gd name="connsiteY1" fmla="*/ 0 h 708183"/>
                <a:gd name="connsiteX2" fmla="*/ 51149 w 51149"/>
                <a:gd name="connsiteY2" fmla="*/ 0 h 708183"/>
                <a:gd name="connsiteX3" fmla="*/ 51149 w 51149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9" h="708183">
                  <a:moveTo>
                    <a:pt x="0" y="708184"/>
                  </a:moveTo>
                  <a:lnTo>
                    <a:pt x="0" y="0"/>
                  </a:lnTo>
                  <a:lnTo>
                    <a:pt x="51149" y="0"/>
                  </a:lnTo>
                  <a:lnTo>
                    <a:pt x="51149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8" name="Полилиния 507">
              <a:extLst>
                <a:ext uri="{FF2B5EF4-FFF2-40B4-BE49-F238E27FC236}">
                  <a16:creationId xmlns:a16="http://schemas.microsoft.com/office/drawing/2014/main" xmlns="" id="{21499FDB-8ABF-9E43-8266-D646088F7137}"/>
                </a:ext>
              </a:extLst>
            </p:cNvPr>
            <p:cNvSpPr/>
            <p:nvPr/>
          </p:nvSpPr>
          <p:spPr>
            <a:xfrm>
              <a:off x="6954011" y="3448716"/>
              <a:ext cx="51244" cy="708183"/>
            </a:xfrm>
            <a:custGeom>
              <a:avLst/>
              <a:gdLst>
                <a:gd name="connsiteX0" fmla="*/ 0 w 51244"/>
                <a:gd name="connsiteY0" fmla="*/ 708184 h 708183"/>
                <a:gd name="connsiteX1" fmla="*/ 0 w 51244"/>
                <a:gd name="connsiteY1" fmla="*/ 0 h 708183"/>
                <a:gd name="connsiteX2" fmla="*/ 51245 w 51244"/>
                <a:gd name="connsiteY2" fmla="*/ 0 h 708183"/>
                <a:gd name="connsiteX3" fmla="*/ 51245 w 51244"/>
                <a:gd name="connsiteY3" fmla="*/ 287941 h 708183"/>
                <a:gd name="connsiteX4" fmla="*/ 51245 w 51244"/>
                <a:gd name="connsiteY4" fmla="*/ 442341 h 708183"/>
                <a:gd name="connsiteX5" fmla="*/ 51245 w 51244"/>
                <a:gd name="connsiteY5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44" h="708183">
                  <a:moveTo>
                    <a:pt x="0" y="708184"/>
                  </a:moveTo>
                  <a:lnTo>
                    <a:pt x="0" y="0"/>
                  </a:lnTo>
                  <a:lnTo>
                    <a:pt x="51245" y="0"/>
                  </a:lnTo>
                  <a:lnTo>
                    <a:pt x="51245" y="287941"/>
                  </a:lnTo>
                  <a:lnTo>
                    <a:pt x="51245" y="442341"/>
                  </a:lnTo>
                  <a:lnTo>
                    <a:pt x="51245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9" name="Полилиния 508">
              <a:extLst>
                <a:ext uri="{FF2B5EF4-FFF2-40B4-BE49-F238E27FC236}">
                  <a16:creationId xmlns:a16="http://schemas.microsoft.com/office/drawing/2014/main" xmlns="" id="{847FFB14-1A15-484E-A237-BA6F6AFA2DB8}"/>
                </a:ext>
              </a:extLst>
            </p:cNvPr>
            <p:cNvSpPr/>
            <p:nvPr/>
          </p:nvSpPr>
          <p:spPr>
            <a:xfrm>
              <a:off x="7114698" y="3891057"/>
              <a:ext cx="51244" cy="265842"/>
            </a:xfrm>
            <a:custGeom>
              <a:avLst/>
              <a:gdLst>
                <a:gd name="connsiteX0" fmla="*/ 0 w 51244"/>
                <a:gd name="connsiteY0" fmla="*/ 265843 h 265842"/>
                <a:gd name="connsiteX1" fmla="*/ 0 w 51244"/>
                <a:gd name="connsiteY1" fmla="*/ 0 h 265842"/>
                <a:gd name="connsiteX2" fmla="*/ 51244 w 51244"/>
                <a:gd name="connsiteY2" fmla="*/ 0 h 265842"/>
                <a:gd name="connsiteX3" fmla="*/ 51244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265843"/>
                  </a:moveTo>
                  <a:lnTo>
                    <a:pt x="0" y="0"/>
                  </a:lnTo>
                  <a:lnTo>
                    <a:pt x="51244" y="0"/>
                  </a:lnTo>
                  <a:lnTo>
                    <a:pt x="51244" y="26584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0" name="Полилиния 509">
              <a:extLst>
                <a:ext uri="{FF2B5EF4-FFF2-40B4-BE49-F238E27FC236}">
                  <a16:creationId xmlns:a16="http://schemas.microsoft.com/office/drawing/2014/main" xmlns="" id="{C8AA499C-DF35-4A49-9E2D-6FD94835ADCD}"/>
                </a:ext>
              </a:extLst>
            </p:cNvPr>
            <p:cNvSpPr/>
            <p:nvPr/>
          </p:nvSpPr>
          <p:spPr>
            <a:xfrm>
              <a:off x="7275385" y="3891057"/>
              <a:ext cx="51244" cy="265842"/>
            </a:xfrm>
            <a:custGeom>
              <a:avLst/>
              <a:gdLst>
                <a:gd name="connsiteX0" fmla="*/ 0 w 51244"/>
                <a:gd name="connsiteY0" fmla="*/ 265843 h 265842"/>
                <a:gd name="connsiteX1" fmla="*/ 0 w 51244"/>
                <a:gd name="connsiteY1" fmla="*/ 0 h 265842"/>
                <a:gd name="connsiteX2" fmla="*/ 51245 w 51244"/>
                <a:gd name="connsiteY2" fmla="*/ 0 h 265842"/>
                <a:gd name="connsiteX3" fmla="*/ 51245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0" y="265843"/>
                  </a:moveTo>
                  <a:lnTo>
                    <a:pt x="0" y="0"/>
                  </a:lnTo>
                  <a:lnTo>
                    <a:pt x="51245" y="0"/>
                  </a:lnTo>
                  <a:lnTo>
                    <a:pt x="51245" y="26584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1" name="Полилиния 510">
              <a:extLst>
                <a:ext uri="{FF2B5EF4-FFF2-40B4-BE49-F238E27FC236}">
                  <a16:creationId xmlns:a16="http://schemas.microsoft.com/office/drawing/2014/main" xmlns="" id="{BC35F9B8-C6AA-8A4A-94B1-909FB9C02B25}"/>
                </a:ext>
              </a:extLst>
            </p:cNvPr>
            <p:cNvSpPr/>
            <p:nvPr/>
          </p:nvSpPr>
          <p:spPr>
            <a:xfrm>
              <a:off x="6523291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:a16="http://schemas.microsoft.com/office/drawing/2014/main" xmlns="" id="{4413A7AF-8D1A-D04F-8FF6-A5A1EFD07A86}"/>
                </a:ext>
              </a:extLst>
            </p:cNvPr>
            <p:cNvSpPr/>
            <p:nvPr/>
          </p:nvSpPr>
          <p:spPr>
            <a:xfrm>
              <a:off x="6472047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:a16="http://schemas.microsoft.com/office/drawing/2014/main" xmlns="" id="{18523723-D49B-9F40-8F11-5D1EA0A3F8E7}"/>
                </a:ext>
              </a:extLst>
            </p:cNvPr>
            <p:cNvSpPr/>
            <p:nvPr/>
          </p:nvSpPr>
          <p:spPr>
            <a:xfrm>
              <a:off x="6683978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:a16="http://schemas.microsoft.com/office/drawing/2014/main" xmlns="" id="{52DADD5D-C9E1-504F-B7FE-3CEB03B962B6}"/>
                </a:ext>
              </a:extLst>
            </p:cNvPr>
            <p:cNvSpPr/>
            <p:nvPr/>
          </p:nvSpPr>
          <p:spPr>
            <a:xfrm>
              <a:off x="6632733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:a16="http://schemas.microsoft.com/office/drawing/2014/main" xmlns="" id="{35D6FEFB-EF97-DD49-AE24-7CF364F10662}"/>
                </a:ext>
              </a:extLst>
            </p:cNvPr>
            <p:cNvSpPr/>
            <p:nvPr/>
          </p:nvSpPr>
          <p:spPr>
            <a:xfrm>
              <a:off x="6844569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:a16="http://schemas.microsoft.com/office/drawing/2014/main" xmlns="" id="{EFA8883B-A359-8E4E-975A-61E39A9CBE8F}"/>
                </a:ext>
              </a:extLst>
            </p:cNvPr>
            <p:cNvSpPr/>
            <p:nvPr/>
          </p:nvSpPr>
          <p:spPr>
            <a:xfrm>
              <a:off x="6793420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:a16="http://schemas.microsoft.com/office/drawing/2014/main" xmlns="" id="{6557A755-C209-6B4D-AB5D-38CE49FC9F29}"/>
                </a:ext>
              </a:extLst>
            </p:cNvPr>
            <p:cNvSpPr/>
            <p:nvPr/>
          </p:nvSpPr>
          <p:spPr>
            <a:xfrm>
              <a:off x="7005256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:a16="http://schemas.microsoft.com/office/drawing/2014/main" xmlns="" id="{A69E105C-5D1F-A44E-93C5-4DBBF36D2B7A}"/>
                </a:ext>
              </a:extLst>
            </p:cNvPr>
            <p:cNvSpPr/>
            <p:nvPr/>
          </p:nvSpPr>
          <p:spPr>
            <a:xfrm>
              <a:off x="6954012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:a16="http://schemas.microsoft.com/office/drawing/2014/main" xmlns="" id="{E08434A2-91F9-D842-AA9B-2AA81A20C097}"/>
                </a:ext>
              </a:extLst>
            </p:cNvPr>
            <p:cNvSpPr/>
            <p:nvPr/>
          </p:nvSpPr>
          <p:spPr>
            <a:xfrm>
              <a:off x="7165943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:a16="http://schemas.microsoft.com/office/drawing/2014/main" xmlns="" id="{B793C1D5-E391-9748-AC70-DECF8253CDC8}"/>
                </a:ext>
              </a:extLst>
            </p:cNvPr>
            <p:cNvSpPr/>
            <p:nvPr/>
          </p:nvSpPr>
          <p:spPr>
            <a:xfrm>
              <a:off x="7114698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:a16="http://schemas.microsoft.com/office/drawing/2014/main" xmlns="" id="{E585C7D3-5949-884C-A6F3-5C52623766E1}"/>
                </a:ext>
              </a:extLst>
            </p:cNvPr>
            <p:cNvSpPr/>
            <p:nvPr/>
          </p:nvSpPr>
          <p:spPr>
            <a:xfrm>
              <a:off x="7326630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:a16="http://schemas.microsoft.com/office/drawing/2014/main" xmlns="" id="{74843E3C-C1DC-9448-8915-0ED41550374E}"/>
                </a:ext>
              </a:extLst>
            </p:cNvPr>
            <p:cNvSpPr/>
            <p:nvPr/>
          </p:nvSpPr>
          <p:spPr>
            <a:xfrm>
              <a:off x="7275385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:a16="http://schemas.microsoft.com/office/drawing/2014/main" xmlns="" id="{AE113BF5-106D-7649-AFC3-1B1243A3C8CD}"/>
                </a:ext>
              </a:extLst>
            </p:cNvPr>
            <p:cNvSpPr/>
            <p:nvPr/>
          </p:nvSpPr>
          <p:spPr>
            <a:xfrm>
              <a:off x="5186743" y="3294316"/>
              <a:ext cx="321278" cy="154400"/>
            </a:xfrm>
            <a:custGeom>
              <a:avLst/>
              <a:gdLst>
                <a:gd name="connsiteX0" fmla="*/ 321278 w 321278"/>
                <a:gd name="connsiteY0" fmla="*/ 0 h 154400"/>
                <a:gd name="connsiteX1" fmla="*/ 0 w 321278"/>
                <a:gd name="connsiteY1" fmla="*/ 0 h 154400"/>
                <a:gd name="connsiteX2" fmla="*/ 0 w 321278"/>
                <a:gd name="connsiteY2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278" h="154400">
                  <a:moveTo>
                    <a:pt x="321278" y="0"/>
                  </a:moveTo>
                  <a:lnTo>
                    <a:pt x="0" y="0"/>
                  </a:lnTo>
                  <a:lnTo>
                    <a:pt x="0" y="1544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:a16="http://schemas.microsoft.com/office/drawing/2014/main" xmlns="" id="{B8F9F3EC-F5DA-B84E-AE0A-34ECFD749E8F}"/>
                </a:ext>
              </a:extLst>
            </p:cNvPr>
            <p:cNvSpPr/>
            <p:nvPr/>
          </p:nvSpPr>
          <p:spPr>
            <a:xfrm>
              <a:off x="5559266" y="3294316"/>
              <a:ext cx="109442" cy="9525"/>
            </a:xfrm>
            <a:custGeom>
              <a:avLst/>
              <a:gdLst>
                <a:gd name="connsiteX0" fmla="*/ 109442 w 109442"/>
                <a:gd name="connsiteY0" fmla="*/ 0 h 9525"/>
                <a:gd name="connsiteX1" fmla="*/ 0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10944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5" name="Полилиния 524">
              <a:extLst>
                <a:ext uri="{FF2B5EF4-FFF2-40B4-BE49-F238E27FC236}">
                  <a16:creationId xmlns:a16="http://schemas.microsoft.com/office/drawing/2014/main" xmlns="" id="{D7D2D3E6-6CBC-F145-A69A-49891B292150}"/>
                </a:ext>
              </a:extLst>
            </p:cNvPr>
            <p:cNvSpPr/>
            <p:nvPr/>
          </p:nvSpPr>
          <p:spPr>
            <a:xfrm>
              <a:off x="5719953" y="3294316"/>
              <a:ext cx="109442" cy="154400"/>
            </a:xfrm>
            <a:custGeom>
              <a:avLst/>
              <a:gdLst>
                <a:gd name="connsiteX0" fmla="*/ 0 w 109442"/>
                <a:gd name="connsiteY0" fmla="*/ 154400 h 154400"/>
                <a:gd name="connsiteX1" fmla="*/ 109442 w 109442"/>
                <a:gd name="connsiteY1" fmla="*/ 154400 h 154400"/>
                <a:gd name="connsiteX2" fmla="*/ 109442 w 109442"/>
                <a:gd name="connsiteY2" fmla="*/ 0 h 154400"/>
                <a:gd name="connsiteX3" fmla="*/ 0 w 109442"/>
                <a:gd name="connsiteY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42" h="154400">
                  <a:moveTo>
                    <a:pt x="0" y="154400"/>
                  </a:moveTo>
                  <a:lnTo>
                    <a:pt x="109442" y="154400"/>
                  </a:lnTo>
                  <a:lnTo>
                    <a:pt x="109442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6" name="Полилиния 525">
              <a:extLst>
                <a:ext uri="{FF2B5EF4-FFF2-40B4-BE49-F238E27FC236}">
                  <a16:creationId xmlns:a16="http://schemas.microsoft.com/office/drawing/2014/main" xmlns="" id="{F5094F17-61B9-0043-89EC-F1DC9D83F220}"/>
                </a:ext>
              </a:extLst>
            </p:cNvPr>
            <p:cNvSpPr/>
            <p:nvPr/>
          </p:nvSpPr>
          <p:spPr>
            <a:xfrm>
              <a:off x="5559266" y="3448716"/>
              <a:ext cx="109442" cy="9525"/>
            </a:xfrm>
            <a:custGeom>
              <a:avLst/>
              <a:gdLst>
                <a:gd name="connsiteX0" fmla="*/ 0 w 109442"/>
                <a:gd name="connsiteY0" fmla="*/ 0 h 9525"/>
                <a:gd name="connsiteX1" fmla="*/ 109442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0" y="0"/>
                  </a:moveTo>
                  <a:lnTo>
                    <a:pt x="10944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7" name="Полилиния 526">
              <a:extLst>
                <a:ext uri="{FF2B5EF4-FFF2-40B4-BE49-F238E27FC236}">
                  <a16:creationId xmlns:a16="http://schemas.microsoft.com/office/drawing/2014/main" xmlns="" id="{497DE63F-D6E8-9140-80CF-F0C42E7077BF}"/>
                </a:ext>
              </a:extLst>
            </p:cNvPr>
            <p:cNvSpPr/>
            <p:nvPr/>
          </p:nvSpPr>
          <p:spPr>
            <a:xfrm>
              <a:off x="5398579" y="3448716"/>
              <a:ext cx="109442" cy="9525"/>
            </a:xfrm>
            <a:custGeom>
              <a:avLst/>
              <a:gdLst>
                <a:gd name="connsiteX0" fmla="*/ 0 w 109442"/>
                <a:gd name="connsiteY0" fmla="*/ 0 h 9525"/>
                <a:gd name="connsiteX1" fmla="*/ 109442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0" y="0"/>
                  </a:moveTo>
                  <a:lnTo>
                    <a:pt x="10944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8" name="Полилиния 527">
              <a:extLst>
                <a:ext uri="{FF2B5EF4-FFF2-40B4-BE49-F238E27FC236}">
                  <a16:creationId xmlns:a16="http://schemas.microsoft.com/office/drawing/2014/main" xmlns="" id="{6688395F-E8A9-B548-9F57-16115423D62F}"/>
                </a:ext>
              </a:extLst>
            </p:cNvPr>
            <p:cNvSpPr/>
            <p:nvPr/>
          </p:nvSpPr>
          <p:spPr>
            <a:xfrm>
              <a:off x="5237988" y="3448716"/>
              <a:ext cx="109442" cy="9525"/>
            </a:xfrm>
            <a:custGeom>
              <a:avLst/>
              <a:gdLst>
                <a:gd name="connsiteX0" fmla="*/ 0 w 109442"/>
                <a:gd name="connsiteY0" fmla="*/ 0 h 9525"/>
                <a:gd name="connsiteX1" fmla="*/ 109442 w 109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42" h="9525">
                  <a:moveTo>
                    <a:pt x="0" y="0"/>
                  </a:moveTo>
                  <a:lnTo>
                    <a:pt x="10944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9" name="Полилиния 528">
              <a:extLst>
                <a:ext uri="{FF2B5EF4-FFF2-40B4-BE49-F238E27FC236}">
                  <a16:creationId xmlns:a16="http://schemas.microsoft.com/office/drawing/2014/main" xmlns="" id="{6F561AAB-72F4-CD42-809E-36556F5FC2B7}"/>
                </a:ext>
              </a:extLst>
            </p:cNvPr>
            <p:cNvSpPr/>
            <p:nvPr/>
          </p:nvSpPr>
          <p:spPr>
            <a:xfrm>
              <a:off x="5668708" y="3448716"/>
              <a:ext cx="51244" cy="708183"/>
            </a:xfrm>
            <a:custGeom>
              <a:avLst/>
              <a:gdLst>
                <a:gd name="connsiteX0" fmla="*/ 51245 w 51244"/>
                <a:gd name="connsiteY0" fmla="*/ 708184 h 708183"/>
                <a:gd name="connsiteX1" fmla="*/ 51245 w 51244"/>
                <a:gd name="connsiteY1" fmla="*/ 0 h 708183"/>
                <a:gd name="connsiteX2" fmla="*/ 0 w 51244"/>
                <a:gd name="connsiteY2" fmla="*/ 0 h 708183"/>
                <a:gd name="connsiteX3" fmla="*/ 0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51245" y="708184"/>
                  </a:moveTo>
                  <a:lnTo>
                    <a:pt x="51245" y="0"/>
                  </a:lnTo>
                  <a:lnTo>
                    <a:pt x="0" y="0"/>
                  </a:lnTo>
                  <a:lnTo>
                    <a:pt x="0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0" name="Полилиния 529">
              <a:extLst>
                <a:ext uri="{FF2B5EF4-FFF2-40B4-BE49-F238E27FC236}">
                  <a16:creationId xmlns:a16="http://schemas.microsoft.com/office/drawing/2014/main" xmlns="" id="{BE9FD5FF-269C-1843-A8F4-27A2DB4173B9}"/>
                </a:ext>
              </a:extLst>
            </p:cNvPr>
            <p:cNvSpPr/>
            <p:nvPr/>
          </p:nvSpPr>
          <p:spPr>
            <a:xfrm>
              <a:off x="5508021" y="3448716"/>
              <a:ext cx="51244" cy="708183"/>
            </a:xfrm>
            <a:custGeom>
              <a:avLst/>
              <a:gdLst>
                <a:gd name="connsiteX0" fmla="*/ 51244 w 51244"/>
                <a:gd name="connsiteY0" fmla="*/ 708184 h 708183"/>
                <a:gd name="connsiteX1" fmla="*/ 51244 w 51244"/>
                <a:gd name="connsiteY1" fmla="*/ 0 h 708183"/>
                <a:gd name="connsiteX2" fmla="*/ 0 w 51244"/>
                <a:gd name="connsiteY2" fmla="*/ 0 h 708183"/>
                <a:gd name="connsiteX3" fmla="*/ 0 w 51244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51244" y="708184"/>
                  </a:moveTo>
                  <a:lnTo>
                    <a:pt x="51244" y="0"/>
                  </a:lnTo>
                  <a:lnTo>
                    <a:pt x="0" y="0"/>
                  </a:lnTo>
                  <a:lnTo>
                    <a:pt x="0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1" name="Полилиния 530">
              <a:extLst>
                <a:ext uri="{FF2B5EF4-FFF2-40B4-BE49-F238E27FC236}">
                  <a16:creationId xmlns:a16="http://schemas.microsoft.com/office/drawing/2014/main" xmlns="" id="{584B7563-D0C5-3644-920E-7FE8C5B9D43A}"/>
                </a:ext>
              </a:extLst>
            </p:cNvPr>
            <p:cNvSpPr/>
            <p:nvPr/>
          </p:nvSpPr>
          <p:spPr>
            <a:xfrm>
              <a:off x="5829395" y="3111055"/>
              <a:ext cx="51244" cy="183261"/>
            </a:xfrm>
            <a:custGeom>
              <a:avLst/>
              <a:gdLst>
                <a:gd name="connsiteX0" fmla="*/ 51245 w 51244"/>
                <a:gd name="connsiteY0" fmla="*/ 0 h 183261"/>
                <a:gd name="connsiteX1" fmla="*/ 51245 w 51244"/>
                <a:gd name="connsiteY1" fmla="*/ 183261 h 183261"/>
                <a:gd name="connsiteX2" fmla="*/ 0 w 51244"/>
                <a:gd name="connsiteY2" fmla="*/ 183261 h 183261"/>
                <a:gd name="connsiteX3" fmla="*/ 0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51245" y="0"/>
                  </a:moveTo>
                  <a:lnTo>
                    <a:pt x="51245" y="183261"/>
                  </a:lnTo>
                  <a:lnTo>
                    <a:pt x="0" y="183261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2" name="Полилиния 531">
              <a:extLst>
                <a:ext uri="{FF2B5EF4-FFF2-40B4-BE49-F238E27FC236}">
                  <a16:creationId xmlns:a16="http://schemas.microsoft.com/office/drawing/2014/main" xmlns="" id="{D3961BB7-A50B-ED47-815B-0B3D7F51DDF9}"/>
                </a:ext>
              </a:extLst>
            </p:cNvPr>
            <p:cNvSpPr/>
            <p:nvPr/>
          </p:nvSpPr>
          <p:spPr>
            <a:xfrm>
              <a:off x="5990082" y="3111055"/>
              <a:ext cx="51244" cy="183261"/>
            </a:xfrm>
            <a:custGeom>
              <a:avLst/>
              <a:gdLst>
                <a:gd name="connsiteX0" fmla="*/ 51244 w 51244"/>
                <a:gd name="connsiteY0" fmla="*/ 0 h 183261"/>
                <a:gd name="connsiteX1" fmla="*/ 51244 w 51244"/>
                <a:gd name="connsiteY1" fmla="*/ 183261 h 183261"/>
                <a:gd name="connsiteX2" fmla="*/ 0 w 51244"/>
                <a:gd name="connsiteY2" fmla="*/ 183261 h 183261"/>
                <a:gd name="connsiteX3" fmla="*/ 0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51244" y="0"/>
                  </a:moveTo>
                  <a:lnTo>
                    <a:pt x="51244" y="183261"/>
                  </a:lnTo>
                  <a:lnTo>
                    <a:pt x="0" y="183261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3" name="Полилиния 532">
              <a:extLst>
                <a:ext uri="{FF2B5EF4-FFF2-40B4-BE49-F238E27FC236}">
                  <a16:creationId xmlns:a16="http://schemas.microsoft.com/office/drawing/2014/main" xmlns="" id="{83FFCE66-F9D5-F748-BB12-18E7250133F5}"/>
                </a:ext>
              </a:extLst>
            </p:cNvPr>
            <p:cNvSpPr/>
            <p:nvPr/>
          </p:nvSpPr>
          <p:spPr>
            <a:xfrm>
              <a:off x="6150673" y="3111055"/>
              <a:ext cx="51244" cy="183261"/>
            </a:xfrm>
            <a:custGeom>
              <a:avLst/>
              <a:gdLst>
                <a:gd name="connsiteX0" fmla="*/ 51244 w 51244"/>
                <a:gd name="connsiteY0" fmla="*/ 0 h 183261"/>
                <a:gd name="connsiteX1" fmla="*/ 51244 w 51244"/>
                <a:gd name="connsiteY1" fmla="*/ 183261 h 183261"/>
                <a:gd name="connsiteX2" fmla="*/ 0 w 51244"/>
                <a:gd name="connsiteY2" fmla="*/ 183261 h 183261"/>
                <a:gd name="connsiteX3" fmla="*/ 0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51244" y="0"/>
                  </a:moveTo>
                  <a:lnTo>
                    <a:pt x="51244" y="183261"/>
                  </a:lnTo>
                  <a:lnTo>
                    <a:pt x="0" y="183261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4" name="Полилиния 533">
              <a:extLst>
                <a:ext uri="{FF2B5EF4-FFF2-40B4-BE49-F238E27FC236}">
                  <a16:creationId xmlns:a16="http://schemas.microsoft.com/office/drawing/2014/main" xmlns="" id="{5F2B109D-3DBA-9D4E-AD0B-1D606C00632C}"/>
                </a:ext>
              </a:extLst>
            </p:cNvPr>
            <p:cNvSpPr/>
            <p:nvPr/>
          </p:nvSpPr>
          <p:spPr>
            <a:xfrm>
              <a:off x="6111240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5" name="Полилиния 534">
              <a:extLst>
                <a:ext uri="{FF2B5EF4-FFF2-40B4-BE49-F238E27FC236}">
                  <a16:creationId xmlns:a16="http://schemas.microsoft.com/office/drawing/2014/main" xmlns="" id="{95CBC27E-A9E8-CC44-953C-F09C5E735F82}"/>
                </a:ext>
              </a:extLst>
            </p:cNvPr>
            <p:cNvSpPr/>
            <p:nvPr/>
          </p:nvSpPr>
          <p:spPr>
            <a:xfrm>
              <a:off x="6080760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6" name="Полилиния 535">
              <a:extLst>
                <a:ext uri="{FF2B5EF4-FFF2-40B4-BE49-F238E27FC236}">
                  <a16:creationId xmlns:a16="http://schemas.microsoft.com/office/drawing/2014/main" xmlns="" id="{DDAF6DF9-3556-3E41-8F2D-37CAD3190B33}"/>
                </a:ext>
              </a:extLst>
            </p:cNvPr>
            <p:cNvSpPr/>
            <p:nvPr/>
          </p:nvSpPr>
          <p:spPr>
            <a:xfrm>
              <a:off x="6224111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7" name="Полилиния 536">
              <a:extLst>
                <a:ext uri="{FF2B5EF4-FFF2-40B4-BE49-F238E27FC236}">
                  <a16:creationId xmlns:a16="http://schemas.microsoft.com/office/drawing/2014/main" xmlns="" id="{1C99BE54-93B7-4246-A8D9-6FEFFAFF0EFE}"/>
                </a:ext>
              </a:extLst>
            </p:cNvPr>
            <p:cNvSpPr/>
            <p:nvPr/>
          </p:nvSpPr>
          <p:spPr>
            <a:xfrm>
              <a:off x="6193536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8" name="Полилиния 537">
              <a:extLst>
                <a:ext uri="{FF2B5EF4-FFF2-40B4-BE49-F238E27FC236}">
                  <a16:creationId xmlns:a16="http://schemas.microsoft.com/office/drawing/2014/main" xmlns="" id="{E72C436C-FCA1-4E49-813A-1DECE1498193}"/>
                </a:ext>
              </a:extLst>
            </p:cNvPr>
            <p:cNvSpPr/>
            <p:nvPr/>
          </p:nvSpPr>
          <p:spPr>
            <a:xfrm>
              <a:off x="6336982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9" name="Полилиния 538">
              <a:extLst>
                <a:ext uri="{FF2B5EF4-FFF2-40B4-BE49-F238E27FC236}">
                  <a16:creationId xmlns:a16="http://schemas.microsoft.com/office/drawing/2014/main" xmlns="" id="{84E4FFC7-AB96-4146-A7BE-230CF251F46F}"/>
                </a:ext>
              </a:extLst>
            </p:cNvPr>
            <p:cNvSpPr/>
            <p:nvPr/>
          </p:nvSpPr>
          <p:spPr>
            <a:xfrm>
              <a:off x="6306407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0" name="Полилиния 539">
              <a:extLst>
                <a:ext uri="{FF2B5EF4-FFF2-40B4-BE49-F238E27FC236}">
                  <a16:creationId xmlns:a16="http://schemas.microsoft.com/office/drawing/2014/main" xmlns="" id="{34FC49D7-20FF-A342-A4FD-00A4F5D92046}"/>
                </a:ext>
              </a:extLst>
            </p:cNvPr>
            <p:cNvSpPr/>
            <p:nvPr/>
          </p:nvSpPr>
          <p:spPr>
            <a:xfrm>
              <a:off x="6449758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1" name="Полилиния 540">
              <a:extLst>
                <a:ext uri="{FF2B5EF4-FFF2-40B4-BE49-F238E27FC236}">
                  <a16:creationId xmlns:a16="http://schemas.microsoft.com/office/drawing/2014/main" xmlns="" id="{6C2D9FD2-D83E-9D40-850F-7E755ADA9DE5}"/>
                </a:ext>
              </a:extLst>
            </p:cNvPr>
            <p:cNvSpPr/>
            <p:nvPr/>
          </p:nvSpPr>
          <p:spPr>
            <a:xfrm>
              <a:off x="6419278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2" name="Полилиния 541">
              <a:extLst>
                <a:ext uri="{FF2B5EF4-FFF2-40B4-BE49-F238E27FC236}">
                  <a16:creationId xmlns:a16="http://schemas.microsoft.com/office/drawing/2014/main" xmlns="" id="{D63DFEBB-7875-3540-BFBA-4C6F01049BB5}"/>
                </a:ext>
              </a:extLst>
            </p:cNvPr>
            <p:cNvSpPr/>
            <p:nvPr/>
          </p:nvSpPr>
          <p:spPr>
            <a:xfrm>
              <a:off x="6532054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3" name="Полилиния 542">
              <a:extLst>
                <a:ext uri="{FF2B5EF4-FFF2-40B4-BE49-F238E27FC236}">
                  <a16:creationId xmlns:a16="http://schemas.microsoft.com/office/drawing/2014/main" xmlns="" id="{CBE6987F-D100-A84E-8E8A-201192BD4D8B}"/>
                </a:ext>
              </a:extLst>
            </p:cNvPr>
            <p:cNvSpPr/>
            <p:nvPr/>
          </p:nvSpPr>
          <p:spPr>
            <a:xfrm>
              <a:off x="5659945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4" name="Полилиния 543">
              <a:extLst>
                <a:ext uri="{FF2B5EF4-FFF2-40B4-BE49-F238E27FC236}">
                  <a16:creationId xmlns:a16="http://schemas.microsoft.com/office/drawing/2014/main" xmlns="" id="{3E5D1AF1-0D7B-1945-AE0C-9D76C0BF8436}"/>
                </a:ext>
              </a:extLst>
            </p:cNvPr>
            <p:cNvSpPr/>
            <p:nvPr/>
          </p:nvSpPr>
          <p:spPr>
            <a:xfrm>
              <a:off x="5772721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5" name="Полилиния 544">
              <a:extLst>
                <a:ext uri="{FF2B5EF4-FFF2-40B4-BE49-F238E27FC236}">
                  <a16:creationId xmlns:a16="http://schemas.microsoft.com/office/drawing/2014/main" xmlns="" id="{0DA85156-8DD1-694F-82FC-B8EF2497EEED}"/>
                </a:ext>
              </a:extLst>
            </p:cNvPr>
            <p:cNvSpPr/>
            <p:nvPr/>
          </p:nvSpPr>
          <p:spPr>
            <a:xfrm>
              <a:off x="5742241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6" name="Полилиния 545">
              <a:extLst>
                <a:ext uri="{FF2B5EF4-FFF2-40B4-BE49-F238E27FC236}">
                  <a16:creationId xmlns:a16="http://schemas.microsoft.com/office/drawing/2014/main" xmlns="" id="{67DEC728-252F-6E47-9C61-7A9BDBFFD42F}"/>
                </a:ext>
              </a:extLst>
            </p:cNvPr>
            <p:cNvSpPr/>
            <p:nvPr/>
          </p:nvSpPr>
          <p:spPr>
            <a:xfrm>
              <a:off x="5885592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7" name="Полилиния 546">
              <a:extLst>
                <a:ext uri="{FF2B5EF4-FFF2-40B4-BE49-F238E27FC236}">
                  <a16:creationId xmlns:a16="http://schemas.microsoft.com/office/drawing/2014/main" xmlns="" id="{70BEC66E-DFB4-0D49-9C53-1A66F04A83AD}"/>
                </a:ext>
              </a:extLst>
            </p:cNvPr>
            <p:cNvSpPr/>
            <p:nvPr/>
          </p:nvSpPr>
          <p:spPr>
            <a:xfrm>
              <a:off x="5855017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8" name="Полилиния 547">
              <a:extLst>
                <a:ext uri="{FF2B5EF4-FFF2-40B4-BE49-F238E27FC236}">
                  <a16:creationId xmlns:a16="http://schemas.microsoft.com/office/drawing/2014/main" xmlns="" id="{F5DCA037-CF73-174A-B7C1-562E09AC6DB4}"/>
                </a:ext>
              </a:extLst>
            </p:cNvPr>
            <p:cNvSpPr/>
            <p:nvPr/>
          </p:nvSpPr>
          <p:spPr>
            <a:xfrm>
              <a:off x="5998464" y="2854071"/>
              <a:ext cx="9525" cy="183261"/>
            </a:xfrm>
            <a:custGeom>
              <a:avLst/>
              <a:gdLst>
                <a:gd name="connsiteX0" fmla="*/ 0 w 9525"/>
                <a:gd name="connsiteY0" fmla="*/ 0 h 183261"/>
                <a:gd name="connsiteX1" fmla="*/ 0 w 9525"/>
                <a:gd name="connsiteY1" fmla="*/ 18326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0"/>
                  </a:moveTo>
                  <a:lnTo>
                    <a:pt x="0" y="183261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9" name="Полилиния 548">
              <a:extLst>
                <a:ext uri="{FF2B5EF4-FFF2-40B4-BE49-F238E27FC236}">
                  <a16:creationId xmlns:a16="http://schemas.microsoft.com/office/drawing/2014/main" xmlns="" id="{618F779A-DAAA-8C4F-9D6F-1BA86E10CA27}"/>
                </a:ext>
              </a:extLst>
            </p:cNvPr>
            <p:cNvSpPr/>
            <p:nvPr/>
          </p:nvSpPr>
          <p:spPr>
            <a:xfrm>
              <a:off x="5967888" y="2854071"/>
              <a:ext cx="9525" cy="183261"/>
            </a:xfrm>
            <a:custGeom>
              <a:avLst/>
              <a:gdLst>
                <a:gd name="connsiteX0" fmla="*/ 0 w 9525"/>
                <a:gd name="connsiteY0" fmla="*/ 183261 h 183261"/>
                <a:gd name="connsiteX1" fmla="*/ 0 w 9525"/>
                <a:gd name="connsiteY1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3261">
                  <a:moveTo>
                    <a:pt x="0" y="18326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0" name="Полилиния 549">
              <a:extLst>
                <a:ext uri="{FF2B5EF4-FFF2-40B4-BE49-F238E27FC236}">
                  <a16:creationId xmlns:a16="http://schemas.microsoft.com/office/drawing/2014/main" xmlns="" id="{5B72E503-9A10-124D-9F43-E2D49BAFB994}"/>
                </a:ext>
              </a:extLst>
            </p:cNvPr>
            <p:cNvSpPr/>
            <p:nvPr/>
          </p:nvSpPr>
          <p:spPr>
            <a:xfrm>
              <a:off x="6311360" y="3111055"/>
              <a:ext cx="51244" cy="183261"/>
            </a:xfrm>
            <a:custGeom>
              <a:avLst/>
              <a:gdLst>
                <a:gd name="connsiteX0" fmla="*/ 51245 w 51244"/>
                <a:gd name="connsiteY0" fmla="*/ 0 h 183261"/>
                <a:gd name="connsiteX1" fmla="*/ 51245 w 51244"/>
                <a:gd name="connsiteY1" fmla="*/ 183261 h 183261"/>
                <a:gd name="connsiteX2" fmla="*/ 0 w 51244"/>
                <a:gd name="connsiteY2" fmla="*/ 183261 h 183261"/>
                <a:gd name="connsiteX3" fmla="*/ 0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51245" y="0"/>
                  </a:moveTo>
                  <a:lnTo>
                    <a:pt x="51245" y="183261"/>
                  </a:lnTo>
                  <a:lnTo>
                    <a:pt x="0" y="183261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1" name="Полилиния 550">
              <a:extLst>
                <a:ext uri="{FF2B5EF4-FFF2-40B4-BE49-F238E27FC236}">
                  <a16:creationId xmlns:a16="http://schemas.microsoft.com/office/drawing/2014/main" xmlns="" id="{96FDE2E9-6C0B-7D42-83F7-2CCA78B99584}"/>
                </a:ext>
              </a:extLst>
            </p:cNvPr>
            <p:cNvSpPr/>
            <p:nvPr/>
          </p:nvSpPr>
          <p:spPr>
            <a:xfrm>
              <a:off x="6472047" y="3111055"/>
              <a:ext cx="51244" cy="183261"/>
            </a:xfrm>
            <a:custGeom>
              <a:avLst/>
              <a:gdLst>
                <a:gd name="connsiteX0" fmla="*/ 51244 w 51244"/>
                <a:gd name="connsiteY0" fmla="*/ 0 h 183261"/>
                <a:gd name="connsiteX1" fmla="*/ 51244 w 51244"/>
                <a:gd name="connsiteY1" fmla="*/ 183261 h 183261"/>
                <a:gd name="connsiteX2" fmla="*/ 0 w 51244"/>
                <a:gd name="connsiteY2" fmla="*/ 183261 h 183261"/>
                <a:gd name="connsiteX3" fmla="*/ 0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51244" y="0"/>
                  </a:moveTo>
                  <a:lnTo>
                    <a:pt x="51244" y="183261"/>
                  </a:lnTo>
                  <a:lnTo>
                    <a:pt x="0" y="183261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2" name="Полилиния 551">
              <a:extLst>
                <a:ext uri="{FF2B5EF4-FFF2-40B4-BE49-F238E27FC236}">
                  <a16:creationId xmlns:a16="http://schemas.microsoft.com/office/drawing/2014/main" xmlns="" id="{50C0AB9C-E08E-7B4C-9900-CF14A1CD3884}"/>
                </a:ext>
              </a:extLst>
            </p:cNvPr>
            <p:cNvSpPr/>
            <p:nvPr/>
          </p:nvSpPr>
          <p:spPr>
            <a:xfrm>
              <a:off x="6632733" y="3111055"/>
              <a:ext cx="51244" cy="183261"/>
            </a:xfrm>
            <a:custGeom>
              <a:avLst/>
              <a:gdLst>
                <a:gd name="connsiteX0" fmla="*/ 51245 w 51244"/>
                <a:gd name="connsiteY0" fmla="*/ 0 h 183261"/>
                <a:gd name="connsiteX1" fmla="*/ 51245 w 51244"/>
                <a:gd name="connsiteY1" fmla="*/ 183261 h 183261"/>
                <a:gd name="connsiteX2" fmla="*/ 0 w 51244"/>
                <a:gd name="connsiteY2" fmla="*/ 183261 h 183261"/>
                <a:gd name="connsiteX3" fmla="*/ 0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51245" y="0"/>
                  </a:moveTo>
                  <a:lnTo>
                    <a:pt x="51245" y="183261"/>
                  </a:lnTo>
                  <a:lnTo>
                    <a:pt x="0" y="183261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3" name="Полилиния 552">
              <a:extLst>
                <a:ext uri="{FF2B5EF4-FFF2-40B4-BE49-F238E27FC236}">
                  <a16:creationId xmlns:a16="http://schemas.microsoft.com/office/drawing/2014/main" xmlns="" id="{81B3FB79-5264-9D4F-A447-3498CB1088F3}"/>
                </a:ext>
              </a:extLst>
            </p:cNvPr>
            <p:cNvSpPr/>
            <p:nvPr/>
          </p:nvSpPr>
          <p:spPr>
            <a:xfrm>
              <a:off x="5668708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0 w 51244"/>
                <a:gd name="connsiteY1" fmla="*/ 183261 h 183261"/>
                <a:gd name="connsiteX2" fmla="*/ 51245 w 51244"/>
                <a:gd name="connsiteY2" fmla="*/ 183261 h 183261"/>
                <a:gd name="connsiteX3" fmla="*/ 51245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0" y="183261"/>
                  </a:lnTo>
                  <a:lnTo>
                    <a:pt x="51245" y="183261"/>
                  </a:lnTo>
                  <a:lnTo>
                    <a:pt x="51245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4" name="Полилиния 553">
              <a:extLst>
                <a:ext uri="{FF2B5EF4-FFF2-40B4-BE49-F238E27FC236}">
                  <a16:creationId xmlns:a16="http://schemas.microsoft.com/office/drawing/2014/main" xmlns="" id="{249ABE69-F064-1D42-B498-7C2B50081D03}"/>
                </a:ext>
              </a:extLst>
            </p:cNvPr>
            <p:cNvSpPr/>
            <p:nvPr/>
          </p:nvSpPr>
          <p:spPr>
            <a:xfrm>
              <a:off x="5508021" y="3111055"/>
              <a:ext cx="51244" cy="183261"/>
            </a:xfrm>
            <a:custGeom>
              <a:avLst/>
              <a:gdLst>
                <a:gd name="connsiteX0" fmla="*/ 0 w 51244"/>
                <a:gd name="connsiteY0" fmla="*/ 0 h 183261"/>
                <a:gd name="connsiteX1" fmla="*/ 0 w 51244"/>
                <a:gd name="connsiteY1" fmla="*/ 183261 h 183261"/>
                <a:gd name="connsiteX2" fmla="*/ 51244 w 51244"/>
                <a:gd name="connsiteY2" fmla="*/ 183261 h 183261"/>
                <a:gd name="connsiteX3" fmla="*/ 51244 w 51244"/>
                <a:gd name="connsiteY3" fmla="*/ 0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183261">
                  <a:moveTo>
                    <a:pt x="0" y="0"/>
                  </a:moveTo>
                  <a:lnTo>
                    <a:pt x="0" y="183261"/>
                  </a:lnTo>
                  <a:lnTo>
                    <a:pt x="51244" y="183261"/>
                  </a:lnTo>
                  <a:lnTo>
                    <a:pt x="51244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5" name="Полилиния 554">
              <a:extLst>
                <a:ext uri="{FF2B5EF4-FFF2-40B4-BE49-F238E27FC236}">
                  <a16:creationId xmlns:a16="http://schemas.microsoft.com/office/drawing/2014/main" xmlns="" id="{6FCEEB58-759D-C446-B780-B171AC73FE43}"/>
                </a:ext>
              </a:extLst>
            </p:cNvPr>
            <p:cNvSpPr/>
            <p:nvPr/>
          </p:nvSpPr>
          <p:spPr>
            <a:xfrm>
              <a:off x="5347430" y="3448716"/>
              <a:ext cx="51149" cy="708183"/>
            </a:xfrm>
            <a:custGeom>
              <a:avLst/>
              <a:gdLst>
                <a:gd name="connsiteX0" fmla="*/ 51149 w 51149"/>
                <a:gd name="connsiteY0" fmla="*/ 708184 h 708183"/>
                <a:gd name="connsiteX1" fmla="*/ 51149 w 51149"/>
                <a:gd name="connsiteY1" fmla="*/ 0 h 708183"/>
                <a:gd name="connsiteX2" fmla="*/ 0 w 51149"/>
                <a:gd name="connsiteY2" fmla="*/ 0 h 708183"/>
                <a:gd name="connsiteX3" fmla="*/ 0 w 51149"/>
                <a:gd name="connsiteY3" fmla="*/ 708184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49" h="708183">
                  <a:moveTo>
                    <a:pt x="51149" y="708184"/>
                  </a:moveTo>
                  <a:lnTo>
                    <a:pt x="51149" y="0"/>
                  </a:lnTo>
                  <a:lnTo>
                    <a:pt x="0" y="0"/>
                  </a:lnTo>
                  <a:lnTo>
                    <a:pt x="0" y="70818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6" name="Полилиния 555">
              <a:extLst>
                <a:ext uri="{FF2B5EF4-FFF2-40B4-BE49-F238E27FC236}">
                  <a16:creationId xmlns:a16="http://schemas.microsoft.com/office/drawing/2014/main" xmlns="" id="{C51E80A5-0914-6D43-970C-5B8911D1F93E}"/>
                </a:ext>
              </a:extLst>
            </p:cNvPr>
            <p:cNvSpPr/>
            <p:nvPr/>
          </p:nvSpPr>
          <p:spPr>
            <a:xfrm>
              <a:off x="5186743" y="3891057"/>
              <a:ext cx="9525" cy="265842"/>
            </a:xfrm>
            <a:custGeom>
              <a:avLst/>
              <a:gdLst>
                <a:gd name="connsiteX0" fmla="*/ 0 w 9525"/>
                <a:gd name="connsiteY0" fmla="*/ 0 h 265842"/>
                <a:gd name="connsiteX1" fmla="*/ 0 w 9525"/>
                <a:gd name="connsiteY1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842">
                  <a:moveTo>
                    <a:pt x="0" y="0"/>
                  </a:moveTo>
                  <a:lnTo>
                    <a:pt x="0" y="26584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7" name="Полилиния 556">
              <a:extLst>
                <a:ext uri="{FF2B5EF4-FFF2-40B4-BE49-F238E27FC236}">
                  <a16:creationId xmlns:a16="http://schemas.microsoft.com/office/drawing/2014/main" xmlns="" id="{1C12A886-81BE-984B-9BE7-0421BB7CC836}"/>
                </a:ext>
              </a:extLst>
            </p:cNvPr>
            <p:cNvSpPr/>
            <p:nvPr/>
          </p:nvSpPr>
          <p:spPr>
            <a:xfrm>
              <a:off x="5186743" y="3448716"/>
              <a:ext cx="51244" cy="708183"/>
            </a:xfrm>
            <a:custGeom>
              <a:avLst/>
              <a:gdLst>
                <a:gd name="connsiteX0" fmla="*/ 51245 w 51244"/>
                <a:gd name="connsiteY0" fmla="*/ 708184 h 708183"/>
                <a:gd name="connsiteX1" fmla="*/ 51245 w 51244"/>
                <a:gd name="connsiteY1" fmla="*/ 0 h 708183"/>
                <a:gd name="connsiteX2" fmla="*/ 0 w 51244"/>
                <a:gd name="connsiteY2" fmla="*/ 0 h 708183"/>
                <a:gd name="connsiteX3" fmla="*/ 0 w 51244"/>
                <a:gd name="connsiteY3" fmla="*/ 287941 h 70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708183">
                  <a:moveTo>
                    <a:pt x="51245" y="708184"/>
                  </a:moveTo>
                  <a:lnTo>
                    <a:pt x="51245" y="0"/>
                  </a:lnTo>
                  <a:lnTo>
                    <a:pt x="0" y="0"/>
                  </a:lnTo>
                  <a:lnTo>
                    <a:pt x="0" y="28794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8" name="Полилиния 557">
              <a:extLst>
                <a:ext uri="{FF2B5EF4-FFF2-40B4-BE49-F238E27FC236}">
                  <a16:creationId xmlns:a16="http://schemas.microsoft.com/office/drawing/2014/main" xmlns="" id="{ADA83D8F-804C-B740-B26B-D77CEE7887DD}"/>
                </a:ext>
              </a:extLst>
            </p:cNvPr>
            <p:cNvSpPr/>
            <p:nvPr/>
          </p:nvSpPr>
          <p:spPr>
            <a:xfrm>
              <a:off x="5668708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9" name="Полилиния 558">
              <a:extLst>
                <a:ext uri="{FF2B5EF4-FFF2-40B4-BE49-F238E27FC236}">
                  <a16:creationId xmlns:a16="http://schemas.microsoft.com/office/drawing/2014/main" xmlns="" id="{633B1E4B-E4E1-F040-9D3F-5F7F00E6215C}"/>
                </a:ext>
              </a:extLst>
            </p:cNvPr>
            <p:cNvSpPr/>
            <p:nvPr/>
          </p:nvSpPr>
          <p:spPr>
            <a:xfrm>
              <a:off x="5719953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0" name="Полилиния 559">
              <a:extLst>
                <a:ext uri="{FF2B5EF4-FFF2-40B4-BE49-F238E27FC236}">
                  <a16:creationId xmlns:a16="http://schemas.microsoft.com/office/drawing/2014/main" xmlns="" id="{42DA5D9E-FCA5-994F-BF5D-01FF3CE0EDAC}"/>
                </a:ext>
              </a:extLst>
            </p:cNvPr>
            <p:cNvSpPr/>
            <p:nvPr/>
          </p:nvSpPr>
          <p:spPr>
            <a:xfrm>
              <a:off x="5508021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1" name="Полилиния 560">
              <a:extLst>
                <a:ext uri="{FF2B5EF4-FFF2-40B4-BE49-F238E27FC236}">
                  <a16:creationId xmlns:a16="http://schemas.microsoft.com/office/drawing/2014/main" xmlns="" id="{AC28A01F-1978-B14A-893A-1CB059312AB8}"/>
                </a:ext>
              </a:extLst>
            </p:cNvPr>
            <p:cNvSpPr/>
            <p:nvPr/>
          </p:nvSpPr>
          <p:spPr>
            <a:xfrm>
              <a:off x="5559266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2" name="Полилиния 561">
              <a:extLst>
                <a:ext uri="{FF2B5EF4-FFF2-40B4-BE49-F238E27FC236}">
                  <a16:creationId xmlns:a16="http://schemas.microsoft.com/office/drawing/2014/main" xmlns="" id="{B6B20B0B-4321-6748-98B7-A1A7224C9B68}"/>
                </a:ext>
              </a:extLst>
            </p:cNvPr>
            <p:cNvSpPr/>
            <p:nvPr/>
          </p:nvSpPr>
          <p:spPr>
            <a:xfrm>
              <a:off x="5347430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3" name="Полилиния 562">
              <a:extLst>
                <a:ext uri="{FF2B5EF4-FFF2-40B4-BE49-F238E27FC236}">
                  <a16:creationId xmlns:a16="http://schemas.microsoft.com/office/drawing/2014/main" xmlns="" id="{A3471279-9508-2348-95DE-EF5C68572BCE}"/>
                </a:ext>
              </a:extLst>
            </p:cNvPr>
            <p:cNvSpPr/>
            <p:nvPr/>
          </p:nvSpPr>
          <p:spPr>
            <a:xfrm>
              <a:off x="5398579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4" name="Полилиния 563">
              <a:extLst>
                <a:ext uri="{FF2B5EF4-FFF2-40B4-BE49-F238E27FC236}">
                  <a16:creationId xmlns:a16="http://schemas.microsoft.com/office/drawing/2014/main" xmlns="" id="{9660C59D-1CB4-E948-91C9-0929582415F8}"/>
                </a:ext>
              </a:extLst>
            </p:cNvPr>
            <p:cNvSpPr/>
            <p:nvPr/>
          </p:nvSpPr>
          <p:spPr>
            <a:xfrm>
              <a:off x="5186743" y="4230624"/>
              <a:ext cx="9525" cy="265937"/>
            </a:xfrm>
            <a:custGeom>
              <a:avLst/>
              <a:gdLst>
                <a:gd name="connsiteX0" fmla="*/ 0 w 9525"/>
                <a:gd name="connsiteY0" fmla="*/ 0 h 265937"/>
                <a:gd name="connsiteX1" fmla="*/ 0 w 9525"/>
                <a:gd name="connsiteY1" fmla="*/ 265938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0"/>
                  </a:moveTo>
                  <a:lnTo>
                    <a:pt x="0" y="26593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5" name="Полилиния 564">
              <a:extLst>
                <a:ext uri="{FF2B5EF4-FFF2-40B4-BE49-F238E27FC236}">
                  <a16:creationId xmlns:a16="http://schemas.microsoft.com/office/drawing/2014/main" xmlns="" id="{7AE7ACDC-C81B-EE44-9B6A-0B22ED9651DE}"/>
                </a:ext>
              </a:extLst>
            </p:cNvPr>
            <p:cNvSpPr/>
            <p:nvPr/>
          </p:nvSpPr>
          <p:spPr>
            <a:xfrm>
              <a:off x="5237988" y="4230624"/>
              <a:ext cx="9525" cy="265937"/>
            </a:xfrm>
            <a:custGeom>
              <a:avLst/>
              <a:gdLst>
                <a:gd name="connsiteX0" fmla="*/ 0 w 9525"/>
                <a:gd name="connsiteY0" fmla="*/ 265938 h 265937"/>
                <a:gd name="connsiteX1" fmla="*/ 0 w 9525"/>
                <a:gd name="connsiteY1" fmla="*/ 0 h 2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5937">
                  <a:moveTo>
                    <a:pt x="0" y="265938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6" name="Полилиния 565">
              <a:extLst>
                <a:ext uri="{FF2B5EF4-FFF2-40B4-BE49-F238E27FC236}">
                  <a16:creationId xmlns:a16="http://schemas.microsoft.com/office/drawing/2014/main" xmlns="" id="{970CB8E6-16A3-5B4C-9278-47451650B309}"/>
                </a:ext>
              </a:extLst>
            </p:cNvPr>
            <p:cNvSpPr/>
            <p:nvPr/>
          </p:nvSpPr>
          <p:spPr>
            <a:xfrm>
              <a:off x="6362604" y="4156900"/>
              <a:ext cx="964025" cy="73723"/>
            </a:xfrm>
            <a:custGeom>
              <a:avLst/>
              <a:gdLst>
                <a:gd name="connsiteX0" fmla="*/ 964025 w 964025"/>
                <a:gd name="connsiteY0" fmla="*/ 0 h 73723"/>
                <a:gd name="connsiteX1" fmla="*/ 912781 w 964025"/>
                <a:gd name="connsiteY1" fmla="*/ 0 h 73723"/>
                <a:gd name="connsiteX2" fmla="*/ 803338 w 964025"/>
                <a:gd name="connsiteY2" fmla="*/ 0 h 73723"/>
                <a:gd name="connsiteX3" fmla="*/ 752094 w 964025"/>
                <a:gd name="connsiteY3" fmla="*/ 0 h 73723"/>
                <a:gd name="connsiteX4" fmla="*/ 642652 w 964025"/>
                <a:gd name="connsiteY4" fmla="*/ 0 h 73723"/>
                <a:gd name="connsiteX5" fmla="*/ 591407 w 964025"/>
                <a:gd name="connsiteY5" fmla="*/ 0 h 73723"/>
                <a:gd name="connsiteX6" fmla="*/ 481965 w 964025"/>
                <a:gd name="connsiteY6" fmla="*/ 0 h 73723"/>
                <a:gd name="connsiteX7" fmla="*/ 430816 w 964025"/>
                <a:gd name="connsiteY7" fmla="*/ 0 h 73723"/>
                <a:gd name="connsiteX8" fmla="*/ 321374 w 964025"/>
                <a:gd name="connsiteY8" fmla="*/ 0 h 73723"/>
                <a:gd name="connsiteX9" fmla="*/ 270129 w 964025"/>
                <a:gd name="connsiteY9" fmla="*/ 0 h 73723"/>
                <a:gd name="connsiteX10" fmla="*/ 160687 w 964025"/>
                <a:gd name="connsiteY10" fmla="*/ 0 h 73723"/>
                <a:gd name="connsiteX11" fmla="*/ 109442 w 964025"/>
                <a:gd name="connsiteY11" fmla="*/ 0 h 73723"/>
                <a:gd name="connsiteX12" fmla="*/ 0 w 964025"/>
                <a:gd name="connsiteY12" fmla="*/ 0 h 73723"/>
                <a:gd name="connsiteX13" fmla="*/ 0 w 964025"/>
                <a:gd name="connsiteY13" fmla="*/ 73723 h 73723"/>
                <a:gd name="connsiteX14" fmla="*/ 109442 w 964025"/>
                <a:gd name="connsiteY14" fmla="*/ 73723 h 73723"/>
                <a:gd name="connsiteX15" fmla="*/ 160687 w 964025"/>
                <a:gd name="connsiteY15" fmla="*/ 73723 h 73723"/>
                <a:gd name="connsiteX16" fmla="*/ 270129 w 964025"/>
                <a:gd name="connsiteY16" fmla="*/ 73723 h 73723"/>
                <a:gd name="connsiteX17" fmla="*/ 321374 w 964025"/>
                <a:gd name="connsiteY17" fmla="*/ 73723 h 73723"/>
                <a:gd name="connsiteX18" fmla="*/ 430816 w 964025"/>
                <a:gd name="connsiteY18" fmla="*/ 73723 h 73723"/>
                <a:gd name="connsiteX19" fmla="*/ 481965 w 964025"/>
                <a:gd name="connsiteY19" fmla="*/ 73723 h 73723"/>
                <a:gd name="connsiteX20" fmla="*/ 591407 w 964025"/>
                <a:gd name="connsiteY20" fmla="*/ 73723 h 73723"/>
                <a:gd name="connsiteX21" fmla="*/ 642652 w 964025"/>
                <a:gd name="connsiteY21" fmla="*/ 73723 h 73723"/>
                <a:gd name="connsiteX22" fmla="*/ 752094 w 964025"/>
                <a:gd name="connsiteY22" fmla="*/ 73723 h 73723"/>
                <a:gd name="connsiteX23" fmla="*/ 803338 w 964025"/>
                <a:gd name="connsiteY23" fmla="*/ 73723 h 73723"/>
                <a:gd name="connsiteX24" fmla="*/ 912781 w 964025"/>
                <a:gd name="connsiteY24" fmla="*/ 73723 h 73723"/>
                <a:gd name="connsiteX25" fmla="*/ 964025 w 964025"/>
                <a:gd name="connsiteY25" fmla="*/ 73723 h 73723"/>
                <a:gd name="connsiteX26" fmla="*/ 964025 w 964025"/>
                <a:gd name="connsiteY26" fmla="*/ 0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4025" h="73723">
                  <a:moveTo>
                    <a:pt x="964025" y="0"/>
                  </a:moveTo>
                  <a:lnTo>
                    <a:pt x="912781" y="0"/>
                  </a:lnTo>
                  <a:lnTo>
                    <a:pt x="803338" y="0"/>
                  </a:lnTo>
                  <a:lnTo>
                    <a:pt x="752094" y="0"/>
                  </a:lnTo>
                  <a:lnTo>
                    <a:pt x="642652" y="0"/>
                  </a:lnTo>
                  <a:lnTo>
                    <a:pt x="591407" y="0"/>
                  </a:lnTo>
                  <a:lnTo>
                    <a:pt x="481965" y="0"/>
                  </a:lnTo>
                  <a:lnTo>
                    <a:pt x="430816" y="0"/>
                  </a:lnTo>
                  <a:lnTo>
                    <a:pt x="321374" y="0"/>
                  </a:lnTo>
                  <a:lnTo>
                    <a:pt x="270129" y="0"/>
                  </a:lnTo>
                  <a:lnTo>
                    <a:pt x="160687" y="0"/>
                  </a:lnTo>
                  <a:lnTo>
                    <a:pt x="109442" y="0"/>
                  </a:lnTo>
                  <a:lnTo>
                    <a:pt x="0" y="0"/>
                  </a:lnTo>
                  <a:lnTo>
                    <a:pt x="0" y="73723"/>
                  </a:lnTo>
                  <a:lnTo>
                    <a:pt x="109442" y="73723"/>
                  </a:lnTo>
                  <a:lnTo>
                    <a:pt x="160687" y="73723"/>
                  </a:lnTo>
                  <a:lnTo>
                    <a:pt x="270129" y="73723"/>
                  </a:lnTo>
                  <a:lnTo>
                    <a:pt x="321374" y="73723"/>
                  </a:lnTo>
                  <a:lnTo>
                    <a:pt x="430816" y="73723"/>
                  </a:lnTo>
                  <a:lnTo>
                    <a:pt x="481965" y="73723"/>
                  </a:lnTo>
                  <a:lnTo>
                    <a:pt x="591407" y="73723"/>
                  </a:lnTo>
                  <a:lnTo>
                    <a:pt x="642652" y="73723"/>
                  </a:lnTo>
                  <a:lnTo>
                    <a:pt x="752094" y="73723"/>
                  </a:lnTo>
                  <a:lnTo>
                    <a:pt x="803338" y="73723"/>
                  </a:lnTo>
                  <a:lnTo>
                    <a:pt x="912781" y="73723"/>
                  </a:lnTo>
                  <a:lnTo>
                    <a:pt x="964025" y="73723"/>
                  </a:lnTo>
                  <a:lnTo>
                    <a:pt x="964025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7" name="Полилиния 566">
              <a:extLst>
                <a:ext uri="{FF2B5EF4-FFF2-40B4-BE49-F238E27FC236}">
                  <a16:creationId xmlns:a16="http://schemas.microsoft.com/office/drawing/2014/main" xmlns="" id="{AD17704C-6724-AA45-AF1C-F96C9CF4227F}"/>
                </a:ext>
              </a:extLst>
            </p:cNvPr>
            <p:cNvSpPr/>
            <p:nvPr/>
          </p:nvSpPr>
          <p:spPr>
            <a:xfrm>
              <a:off x="5508021" y="3037332"/>
              <a:ext cx="1175956" cy="73723"/>
            </a:xfrm>
            <a:custGeom>
              <a:avLst/>
              <a:gdLst>
                <a:gd name="connsiteX0" fmla="*/ 0 w 1175956"/>
                <a:gd name="connsiteY0" fmla="*/ 0 h 73723"/>
                <a:gd name="connsiteX1" fmla="*/ 0 w 1175956"/>
                <a:gd name="connsiteY1" fmla="*/ 73723 h 73723"/>
                <a:gd name="connsiteX2" fmla="*/ 51244 w 1175956"/>
                <a:gd name="connsiteY2" fmla="*/ 73723 h 73723"/>
                <a:gd name="connsiteX3" fmla="*/ 160687 w 1175956"/>
                <a:gd name="connsiteY3" fmla="*/ 73723 h 73723"/>
                <a:gd name="connsiteX4" fmla="*/ 211931 w 1175956"/>
                <a:gd name="connsiteY4" fmla="*/ 73723 h 73723"/>
                <a:gd name="connsiteX5" fmla="*/ 321373 w 1175956"/>
                <a:gd name="connsiteY5" fmla="*/ 73723 h 73723"/>
                <a:gd name="connsiteX6" fmla="*/ 372618 w 1175956"/>
                <a:gd name="connsiteY6" fmla="*/ 73723 h 73723"/>
                <a:gd name="connsiteX7" fmla="*/ 482060 w 1175956"/>
                <a:gd name="connsiteY7" fmla="*/ 73723 h 73723"/>
                <a:gd name="connsiteX8" fmla="*/ 533305 w 1175956"/>
                <a:gd name="connsiteY8" fmla="*/ 73723 h 73723"/>
                <a:gd name="connsiteX9" fmla="*/ 642652 w 1175956"/>
                <a:gd name="connsiteY9" fmla="*/ 73723 h 73723"/>
                <a:gd name="connsiteX10" fmla="*/ 693896 w 1175956"/>
                <a:gd name="connsiteY10" fmla="*/ 73723 h 73723"/>
                <a:gd name="connsiteX11" fmla="*/ 803338 w 1175956"/>
                <a:gd name="connsiteY11" fmla="*/ 73723 h 73723"/>
                <a:gd name="connsiteX12" fmla="*/ 854583 w 1175956"/>
                <a:gd name="connsiteY12" fmla="*/ 73723 h 73723"/>
                <a:gd name="connsiteX13" fmla="*/ 964025 w 1175956"/>
                <a:gd name="connsiteY13" fmla="*/ 73723 h 73723"/>
                <a:gd name="connsiteX14" fmla="*/ 1015270 w 1175956"/>
                <a:gd name="connsiteY14" fmla="*/ 73723 h 73723"/>
                <a:gd name="connsiteX15" fmla="*/ 1124712 w 1175956"/>
                <a:gd name="connsiteY15" fmla="*/ 73723 h 73723"/>
                <a:gd name="connsiteX16" fmla="*/ 1175957 w 1175956"/>
                <a:gd name="connsiteY16" fmla="*/ 73723 h 73723"/>
                <a:gd name="connsiteX17" fmla="*/ 1175957 w 1175956"/>
                <a:gd name="connsiteY17" fmla="*/ 0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5956" h="73723">
                  <a:moveTo>
                    <a:pt x="0" y="0"/>
                  </a:moveTo>
                  <a:lnTo>
                    <a:pt x="0" y="73723"/>
                  </a:lnTo>
                  <a:lnTo>
                    <a:pt x="51244" y="73723"/>
                  </a:lnTo>
                  <a:lnTo>
                    <a:pt x="160687" y="73723"/>
                  </a:lnTo>
                  <a:lnTo>
                    <a:pt x="211931" y="73723"/>
                  </a:lnTo>
                  <a:lnTo>
                    <a:pt x="321373" y="73723"/>
                  </a:lnTo>
                  <a:lnTo>
                    <a:pt x="372618" y="73723"/>
                  </a:lnTo>
                  <a:lnTo>
                    <a:pt x="482060" y="73723"/>
                  </a:lnTo>
                  <a:lnTo>
                    <a:pt x="533305" y="73723"/>
                  </a:lnTo>
                  <a:lnTo>
                    <a:pt x="642652" y="73723"/>
                  </a:lnTo>
                  <a:lnTo>
                    <a:pt x="693896" y="73723"/>
                  </a:lnTo>
                  <a:lnTo>
                    <a:pt x="803338" y="73723"/>
                  </a:lnTo>
                  <a:lnTo>
                    <a:pt x="854583" y="73723"/>
                  </a:lnTo>
                  <a:lnTo>
                    <a:pt x="964025" y="73723"/>
                  </a:lnTo>
                  <a:lnTo>
                    <a:pt x="1015270" y="73723"/>
                  </a:lnTo>
                  <a:lnTo>
                    <a:pt x="1124712" y="73723"/>
                  </a:lnTo>
                  <a:lnTo>
                    <a:pt x="1175957" y="73723"/>
                  </a:lnTo>
                  <a:lnTo>
                    <a:pt x="117595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8" name="Полилиния 567">
              <a:extLst>
                <a:ext uri="{FF2B5EF4-FFF2-40B4-BE49-F238E27FC236}">
                  <a16:creationId xmlns:a16="http://schemas.microsoft.com/office/drawing/2014/main" xmlns="" id="{30F50D1A-306F-2F44-8A5D-10940B348B5B}"/>
                </a:ext>
              </a:extLst>
            </p:cNvPr>
            <p:cNvSpPr/>
            <p:nvPr/>
          </p:nvSpPr>
          <p:spPr>
            <a:xfrm>
              <a:off x="5629370" y="3037332"/>
              <a:ext cx="933259" cy="9525"/>
            </a:xfrm>
            <a:custGeom>
              <a:avLst/>
              <a:gdLst>
                <a:gd name="connsiteX0" fmla="*/ 933259 w 933259"/>
                <a:gd name="connsiteY0" fmla="*/ 0 h 9525"/>
                <a:gd name="connsiteX1" fmla="*/ 902684 w 933259"/>
                <a:gd name="connsiteY1" fmla="*/ 0 h 9525"/>
                <a:gd name="connsiteX2" fmla="*/ 820388 w 933259"/>
                <a:gd name="connsiteY2" fmla="*/ 0 h 9525"/>
                <a:gd name="connsiteX3" fmla="*/ 789908 w 933259"/>
                <a:gd name="connsiteY3" fmla="*/ 0 h 9525"/>
                <a:gd name="connsiteX4" fmla="*/ 707612 w 933259"/>
                <a:gd name="connsiteY4" fmla="*/ 0 h 9525"/>
                <a:gd name="connsiteX5" fmla="*/ 677037 w 933259"/>
                <a:gd name="connsiteY5" fmla="*/ 0 h 9525"/>
                <a:gd name="connsiteX6" fmla="*/ 594741 w 933259"/>
                <a:gd name="connsiteY6" fmla="*/ 0 h 9525"/>
                <a:gd name="connsiteX7" fmla="*/ 564166 w 933259"/>
                <a:gd name="connsiteY7" fmla="*/ 0 h 9525"/>
                <a:gd name="connsiteX8" fmla="*/ 481870 w 933259"/>
                <a:gd name="connsiteY8" fmla="*/ 0 h 9525"/>
                <a:gd name="connsiteX9" fmla="*/ 451390 w 933259"/>
                <a:gd name="connsiteY9" fmla="*/ 0 h 9525"/>
                <a:gd name="connsiteX10" fmla="*/ 369094 w 933259"/>
                <a:gd name="connsiteY10" fmla="*/ 0 h 9525"/>
                <a:gd name="connsiteX11" fmla="*/ 338519 w 933259"/>
                <a:gd name="connsiteY11" fmla="*/ 0 h 9525"/>
                <a:gd name="connsiteX12" fmla="*/ 256223 w 933259"/>
                <a:gd name="connsiteY12" fmla="*/ 0 h 9525"/>
                <a:gd name="connsiteX13" fmla="*/ 225647 w 933259"/>
                <a:gd name="connsiteY13" fmla="*/ 0 h 9525"/>
                <a:gd name="connsiteX14" fmla="*/ 143351 w 933259"/>
                <a:gd name="connsiteY14" fmla="*/ 0 h 9525"/>
                <a:gd name="connsiteX15" fmla="*/ 112871 w 933259"/>
                <a:gd name="connsiteY15" fmla="*/ 0 h 9525"/>
                <a:gd name="connsiteX16" fmla="*/ 30575 w 933259"/>
                <a:gd name="connsiteY16" fmla="*/ 0 h 9525"/>
                <a:gd name="connsiteX17" fmla="*/ 0 w 933259"/>
                <a:gd name="connsiteY17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3259" h="9525">
                  <a:moveTo>
                    <a:pt x="933259" y="0"/>
                  </a:moveTo>
                  <a:lnTo>
                    <a:pt x="902684" y="0"/>
                  </a:lnTo>
                  <a:lnTo>
                    <a:pt x="820388" y="0"/>
                  </a:lnTo>
                  <a:lnTo>
                    <a:pt x="789908" y="0"/>
                  </a:lnTo>
                  <a:lnTo>
                    <a:pt x="707612" y="0"/>
                  </a:lnTo>
                  <a:lnTo>
                    <a:pt x="677037" y="0"/>
                  </a:lnTo>
                  <a:lnTo>
                    <a:pt x="594741" y="0"/>
                  </a:lnTo>
                  <a:lnTo>
                    <a:pt x="564166" y="0"/>
                  </a:lnTo>
                  <a:lnTo>
                    <a:pt x="481870" y="0"/>
                  </a:lnTo>
                  <a:lnTo>
                    <a:pt x="451390" y="0"/>
                  </a:lnTo>
                  <a:lnTo>
                    <a:pt x="369094" y="0"/>
                  </a:lnTo>
                  <a:lnTo>
                    <a:pt x="338519" y="0"/>
                  </a:lnTo>
                  <a:lnTo>
                    <a:pt x="256223" y="0"/>
                  </a:lnTo>
                  <a:lnTo>
                    <a:pt x="225647" y="0"/>
                  </a:lnTo>
                  <a:lnTo>
                    <a:pt x="143351" y="0"/>
                  </a:lnTo>
                  <a:lnTo>
                    <a:pt x="112871" y="0"/>
                  </a:lnTo>
                  <a:lnTo>
                    <a:pt x="30575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9" name="Полилиния 568">
              <a:extLst>
                <a:ext uri="{FF2B5EF4-FFF2-40B4-BE49-F238E27FC236}">
                  <a16:creationId xmlns:a16="http://schemas.microsoft.com/office/drawing/2014/main" xmlns="" id="{67598255-C8C8-0142-9988-59D7F0C5B3C5}"/>
                </a:ext>
              </a:extLst>
            </p:cNvPr>
            <p:cNvSpPr/>
            <p:nvPr/>
          </p:nvSpPr>
          <p:spPr>
            <a:xfrm>
              <a:off x="5629370" y="2854070"/>
              <a:ext cx="933259" cy="9525"/>
            </a:xfrm>
            <a:custGeom>
              <a:avLst/>
              <a:gdLst>
                <a:gd name="connsiteX0" fmla="*/ 0 w 933259"/>
                <a:gd name="connsiteY0" fmla="*/ 0 h 9525"/>
                <a:gd name="connsiteX1" fmla="*/ 30575 w 933259"/>
                <a:gd name="connsiteY1" fmla="*/ 0 h 9525"/>
                <a:gd name="connsiteX2" fmla="*/ 112871 w 933259"/>
                <a:gd name="connsiteY2" fmla="*/ 0 h 9525"/>
                <a:gd name="connsiteX3" fmla="*/ 143351 w 933259"/>
                <a:gd name="connsiteY3" fmla="*/ 0 h 9525"/>
                <a:gd name="connsiteX4" fmla="*/ 225647 w 933259"/>
                <a:gd name="connsiteY4" fmla="*/ 0 h 9525"/>
                <a:gd name="connsiteX5" fmla="*/ 256223 w 933259"/>
                <a:gd name="connsiteY5" fmla="*/ 0 h 9525"/>
                <a:gd name="connsiteX6" fmla="*/ 338519 w 933259"/>
                <a:gd name="connsiteY6" fmla="*/ 0 h 9525"/>
                <a:gd name="connsiteX7" fmla="*/ 369094 w 933259"/>
                <a:gd name="connsiteY7" fmla="*/ 0 h 9525"/>
                <a:gd name="connsiteX8" fmla="*/ 451390 w 933259"/>
                <a:gd name="connsiteY8" fmla="*/ 0 h 9525"/>
                <a:gd name="connsiteX9" fmla="*/ 481870 w 933259"/>
                <a:gd name="connsiteY9" fmla="*/ 0 h 9525"/>
                <a:gd name="connsiteX10" fmla="*/ 564166 w 933259"/>
                <a:gd name="connsiteY10" fmla="*/ 0 h 9525"/>
                <a:gd name="connsiteX11" fmla="*/ 594741 w 933259"/>
                <a:gd name="connsiteY11" fmla="*/ 0 h 9525"/>
                <a:gd name="connsiteX12" fmla="*/ 677037 w 933259"/>
                <a:gd name="connsiteY12" fmla="*/ 0 h 9525"/>
                <a:gd name="connsiteX13" fmla="*/ 707612 w 933259"/>
                <a:gd name="connsiteY13" fmla="*/ 0 h 9525"/>
                <a:gd name="connsiteX14" fmla="*/ 789908 w 933259"/>
                <a:gd name="connsiteY14" fmla="*/ 0 h 9525"/>
                <a:gd name="connsiteX15" fmla="*/ 820388 w 933259"/>
                <a:gd name="connsiteY15" fmla="*/ 0 h 9525"/>
                <a:gd name="connsiteX16" fmla="*/ 902684 w 933259"/>
                <a:gd name="connsiteY16" fmla="*/ 0 h 9525"/>
                <a:gd name="connsiteX17" fmla="*/ 933259 w 933259"/>
                <a:gd name="connsiteY17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3259" h="9525">
                  <a:moveTo>
                    <a:pt x="0" y="0"/>
                  </a:moveTo>
                  <a:lnTo>
                    <a:pt x="30575" y="0"/>
                  </a:lnTo>
                  <a:lnTo>
                    <a:pt x="112871" y="0"/>
                  </a:lnTo>
                  <a:lnTo>
                    <a:pt x="143351" y="0"/>
                  </a:lnTo>
                  <a:lnTo>
                    <a:pt x="225647" y="0"/>
                  </a:lnTo>
                  <a:lnTo>
                    <a:pt x="256223" y="0"/>
                  </a:lnTo>
                  <a:lnTo>
                    <a:pt x="338519" y="0"/>
                  </a:lnTo>
                  <a:lnTo>
                    <a:pt x="369094" y="0"/>
                  </a:lnTo>
                  <a:lnTo>
                    <a:pt x="451390" y="0"/>
                  </a:lnTo>
                  <a:lnTo>
                    <a:pt x="481870" y="0"/>
                  </a:lnTo>
                  <a:lnTo>
                    <a:pt x="564166" y="0"/>
                  </a:lnTo>
                  <a:lnTo>
                    <a:pt x="594741" y="0"/>
                  </a:lnTo>
                  <a:lnTo>
                    <a:pt x="677037" y="0"/>
                  </a:lnTo>
                  <a:lnTo>
                    <a:pt x="707612" y="0"/>
                  </a:lnTo>
                  <a:lnTo>
                    <a:pt x="789908" y="0"/>
                  </a:lnTo>
                  <a:lnTo>
                    <a:pt x="820388" y="0"/>
                  </a:lnTo>
                  <a:lnTo>
                    <a:pt x="902684" y="0"/>
                  </a:lnTo>
                  <a:lnTo>
                    <a:pt x="933259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0" name="Полилиния 569">
              <a:extLst>
                <a:ext uri="{FF2B5EF4-FFF2-40B4-BE49-F238E27FC236}">
                  <a16:creationId xmlns:a16="http://schemas.microsoft.com/office/drawing/2014/main" xmlns="" id="{D0496EE6-85C3-7B44-8CA6-2ED50C88A601}"/>
                </a:ext>
              </a:extLst>
            </p:cNvPr>
            <p:cNvSpPr/>
            <p:nvPr/>
          </p:nvSpPr>
          <p:spPr>
            <a:xfrm>
              <a:off x="5908833" y="2780252"/>
              <a:ext cx="36956" cy="9525"/>
            </a:xfrm>
            <a:custGeom>
              <a:avLst/>
              <a:gdLst>
                <a:gd name="connsiteX0" fmla="*/ 36957 w 36956"/>
                <a:gd name="connsiteY0" fmla="*/ 0 h 9525"/>
                <a:gd name="connsiteX1" fmla="*/ 0 w 3695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6" h="9525">
                  <a:moveTo>
                    <a:pt x="3695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1" name="Полилиния 570">
              <a:extLst>
                <a:ext uri="{FF2B5EF4-FFF2-40B4-BE49-F238E27FC236}">
                  <a16:creationId xmlns:a16="http://schemas.microsoft.com/office/drawing/2014/main" xmlns="" id="{8015A212-856D-5C42-A3AC-ED11D166E222}"/>
                </a:ext>
              </a:extLst>
            </p:cNvPr>
            <p:cNvSpPr/>
            <p:nvPr/>
          </p:nvSpPr>
          <p:spPr>
            <a:xfrm>
              <a:off x="5976366" y="2780252"/>
              <a:ext cx="36861" cy="9525"/>
            </a:xfrm>
            <a:custGeom>
              <a:avLst/>
              <a:gdLst>
                <a:gd name="connsiteX0" fmla="*/ 36862 w 36861"/>
                <a:gd name="connsiteY0" fmla="*/ 0 h 9525"/>
                <a:gd name="connsiteX1" fmla="*/ 0 w 3686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61" h="9525">
                  <a:moveTo>
                    <a:pt x="3686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2" name="Полилиния 571">
              <a:extLst>
                <a:ext uri="{FF2B5EF4-FFF2-40B4-BE49-F238E27FC236}">
                  <a16:creationId xmlns:a16="http://schemas.microsoft.com/office/drawing/2014/main" xmlns="" id="{EACD1513-7F3C-8948-8388-54573825ECA3}"/>
                </a:ext>
              </a:extLst>
            </p:cNvPr>
            <p:cNvSpPr/>
            <p:nvPr/>
          </p:nvSpPr>
          <p:spPr>
            <a:xfrm>
              <a:off x="6043803" y="2780252"/>
              <a:ext cx="36956" cy="9525"/>
            </a:xfrm>
            <a:custGeom>
              <a:avLst/>
              <a:gdLst>
                <a:gd name="connsiteX0" fmla="*/ 36957 w 36956"/>
                <a:gd name="connsiteY0" fmla="*/ 0 h 9525"/>
                <a:gd name="connsiteX1" fmla="*/ 0 w 3695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6" h="9525">
                  <a:moveTo>
                    <a:pt x="3695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3" name="Полилиния 572">
              <a:extLst>
                <a:ext uri="{FF2B5EF4-FFF2-40B4-BE49-F238E27FC236}">
                  <a16:creationId xmlns:a16="http://schemas.microsoft.com/office/drawing/2014/main" xmlns="" id="{38BBB113-9CBC-F848-AFA8-AF6FFF8A409B}"/>
                </a:ext>
              </a:extLst>
            </p:cNvPr>
            <p:cNvSpPr/>
            <p:nvPr/>
          </p:nvSpPr>
          <p:spPr>
            <a:xfrm>
              <a:off x="6111240" y="2780252"/>
              <a:ext cx="36956" cy="9525"/>
            </a:xfrm>
            <a:custGeom>
              <a:avLst/>
              <a:gdLst>
                <a:gd name="connsiteX0" fmla="*/ 36957 w 36956"/>
                <a:gd name="connsiteY0" fmla="*/ 0 h 9525"/>
                <a:gd name="connsiteX1" fmla="*/ 0 w 3695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6" h="9525">
                  <a:moveTo>
                    <a:pt x="3695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4" name="Полилиния 573">
              <a:extLst>
                <a:ext uri="{FF2B5EF4-FFF2-40B4-BE49-F238E27FC236}">
                  <a16:creationId xmlns:a16="http://schemas.microsoft.com/office/drawing/2014/main" xmlns="" id="{471BB14E-1544-B64D-8FA9-A4DE28215207}"/>
                </a:ext>
              </a:extLst>
            </p:cNvPr>
            <p:cNvSpPr/>
            <p:nvPr/>
          </p:nvSpPr>
          <p:spPr>
            <a:xfrm>
              <a:off x="6178772" y="2780252"/>
              <a:ext cx="36861" cy="9525"/>
            </a:xfrm>
            <a:custGeom>
              <a:avLst/>
              <a:gdLst>
                <a:gd name="connsiteX0" fmla="*/ 36862 w 36861"/>
                <a:gd name="connsiteY0" fmla="*/ 0 h 9525"/>
                <a:gd name="connsiteX1" fmla="*/ 0 w 3686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61" h="9525">
                  <a:moveTo>
                    <a:pt x="3686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5" name="Полилиния 574">
              <a:extLst>
                <a:ext uri="{FF2B5EF4-FFF2-40B4-BE49-F238E27FC236}">
                  <a16:creationId xmlns:a16="http://schemas.microsoft.com/office/drawing/2014/main" xmlns="" id="{4A93D7B0-4D15-2A41-AD3A-B35E8EEAAF17}"/>
                </a:ext>
              </a:extLst>
            </p:cNvPr>
            <p:cNvSpPr/>
            <p:nvPr/>
          </p:nvSpPr>
          <p:spPr>
            <a:xfrm>
              <a:off x="6246209" y="2780252"/>
              <a:ext cx="36956" cy="9525"/>
            </a:xfrm>
            <a:custGeom>
              <a:avLst/>
              <a:gdLst>
                <a:gd name="connsiteX0" fmla="*/ 36957 w 36956"/>
                <a:gd name="connsiteY0" fmla="*/ 0 h 9525"/>
                <a:gd name="connsiteX1" fmla="*/ 0 w 3695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56" h="9525">
                  <a:moveTo>
                    <a:pt x="3695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6" name="Полилиния 575">
              <a:extLst>
                <a:ext uri="{FF2B5EF4-FFF2-40B4-BE49-F238E27FC236}">
                  <a16:creationId xmlns:a16="http://schemas.microsoft.com/office/drawing/2014/main" xmlns="" id="{9379AE2F-A78E-1347-AE52-E4497A7397D7}"/>
                </a:ext>
              </a:extLst>
            </p:cNvPr>
            <p:cNvSpPr/>
            <p:nvPr/>
          </p:nvSpPr>
          <p:spPr>
            <a:xfrm>
              <a:off x="4865370" y="3736657"/>
              <a:ext cx="321373" cy="154400"/>
            </a:xfrm>
            <a:custGeom>
              <a:avLst/>
              <a:gdLst>
                <a:gd name="connsiteX0" fmla="*/ 0 w 321373"/>
                <a:gd name="connsiteY0" fmla="*/ 154400 h 154400"/>
                <a:gd name="connsiteX1" fmla="*/ 51244 w 321373"/>
                <a:gd name="connsiteY1" fmla="*/ 154400 h 154400"/>
                <a:gd name="connsiteX2" fmla="*/ 160687 w 321373"/>
                <a:gd name="connsiteY2" fmla="*/ 154400 h 154400"/>
                <a:gd name="connsiteX3" fmla="*/ 211931 w 321373"/>
                <a:gd name="connsiteY3" fmla="*/ 154400 h 154400"/>
                <a:gd name="connsiteX4" fmla="*/ 321373 w 321373"/>
                <a:gd name="connsiteY4" fmla="*/ 154400 h 154400"/>
                <a:gd name="connsiteX5" fmla="*/ 321373 w 321373"/>
                <a:gd name="connsiteY5" fmla="*/ 0 h 154400"/>
                <a:gd name="connsiteX6" fmla="*/ 0 w 321373"/>
                <a:gd name="connsiteY6" fmla="*/ 0 h 154400"/>
                <a:gd name="connsiteX7" fmla="*/ 0 w 321373"/>
                <a:gd name="connsiteY7" fmla="*/ 154305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373" h="154400">
                  <a:moveTo>
                    <a:pt x="0" y="154400"/>
                  </a:moveTo>
                  <a:lnTo>
                    <a:pt x="51244" y="154400"/>
                  </a:lnTo>
                  <a:lnTo>
                    <a:pt x="160687" y="154400"/>
                  </a:lnTo>
                  <a:lnTo>
                    <a:pt x="211931" y="154400"/>
                  </a:lnTo>
                  <a:lnTo>
                    <a:pt x="321373" y="154400"/>
                  </a:lnTo>
                  <a:lnTo>
                    <a:pt x="321373" y="0"/>
                  </a:lnTo>
                  <a:lnTo>
                    <a:pt x="0" y="0"/>
                  </a:lnTo>
                  <a:lnTo>
                    <a:pt x="0" y="15430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7" name="Полилиния 576">
              <a:extLst>
                <a:ext uri="{FF2B5EF4-FFF2-40B4-BE49-F238E27FC236}">
                  <a16:creationId xmlns:a16="http://schemas.microsoft.com/office/drawing/2014/main" xmlns="" id="{39A8AC75-A2D7-E74C-9B36-1FF442C17459}"/>
                </a:ext>
              </a:extLst>
            </p:cNvPr>
            <p:cNvSpPr/>
            <p:nvPr/>
          </p:nvSpPr>
          <p:spPr>
            <a:xfrm>
              <a:off x="5026056" y="3890962"/>
              <a:ext cx="51244" cy="265938"/>
            </a:xfrm>
            <a:custGeom>
              <a:avLst/>
              <a:gdLst>
                <a:gd name="connsiteX0" fmla="*/ 51245 w 51244"/>
                <a:gd name="connsiteY0" fmla="*/ 265938 h 265938"/>
                <a:gd name="connsiteX1" fmla="*/ 51245 w 51244"/>
                <a:gd name="connsiteY1" fmla="*/ 95 h 265938"/>
                <a:gd name="connsiteX2" fmla="*/ 51245 w 51244"/>
                <a:gd name="connsiteY2" fmla="*/ 0 h 265938"/>
                <a:gd name="connsiteX3" fmla="*/ 0 w 51244"/>
                <a:gd name="connsiteY3" fmla="*/ 0 h 265938"/>
                <a:gd name="connsiteX4" fmla="*/ 0 w 51244"/>
                <a:gd name="connsiteY4" fmla="*/ 95 h 265938"/>
                <a:gd name="connsiteX5" fmla="*/ 0 w 51244"/>
                <a:gd name="connsiteY5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44" h="265938">
                  <a:moveTo>
                    <a:pt x="51245" y="265938"/>
                  </a:moveTo>
                  <a:lnTo>
                    <a:pt x="51245" y="95"/>
                  </a:lnTo>
                  <a:lnTo>
                    <a:pt x="51245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26593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8" name="Полилиния 577">
              <a:extLst>
                <a:ext uri="{FF2B5EF4-FFF2-40B4-BE49-F238E27FC236}">
                  <a16:creationId xmlns:a16="http://schemas.microsoft.com/office/drawing/2014/main" xmlns="" id="{1568B2F0-B277-D241-AD1A-6BC3365AB252}"/>
                </a:ext>
              </a:extLst>
            </p:cNvPr>
            <p:cNvSpPr/>
            <p:nvPr/>
          </p:nvSpPr>
          <p:spPr>
            <a:xfrm>
              <a:off x="4865370" y="3890962"/>
              <a:ext cx="51244" cy="265938"/>
            </a:xfrm>
            <a:custGeom>
              <a:avLst/>
              <a:gdLst>
                <a:gd name="connsiteX0" fmla="*/ 51244 w 51244"/>
                <a:gd name="connsiteY0" fmla="*/ 265938 h 265938"/>
                <a:gd name="connsiteX1" fmla="*/ 51244 w 51244"/>
                <a:gd name="connsiteY1" fmla="*/ 95 h 265938"/>
                <a:gd name="connsiteX2" fmla="*/ 51244 w 51244"/>
                <a:gd name="connsiteY2" fmla="*/ 0 h 265938"/>
                <a:gd name="connsiteX3" fmla="*/ 0 w 51244"/>
                <a:gd name="connsiteY3" fmla="*/ 0 h 265938"/>
                <a:gd name="connsiteX4" fmla="*/ 0 w 51244"/>
                <a:gd name="connsiteY4" fmla="*/ 95 h 265938"/>
                <a:gd name="connsiteX5" fmla="*/ 0 w 51244"/>
                <a:gd name="connsiteY5" fmla="*/ 265938 h 2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44" h="265938">
                  <a:moveTo>
                    <a:pt x="51244" y="265938"/>
                  </a:moveTo>
                  <a:lnTo>
                    <a:pt x="51244" y="95"/>
                  </a:lnTo>
                  <a:lnTo>
                    <a:pt x="5124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26593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9" name="Полилиния 578">
              <a:extLst>
                <a:ext uri="{FF2B5EF4-FFF2-40B4-BE49-F238E27FC236}">
                  <a16:creationId xmlns:a16="http://schemas.microsoft.com/office/drawing/2014/main" xmlns="" id="{73E16A5A-0503-D542-824A-8DF7AD6B1032}"/>
                </a:ext>
              </a:extLst>
            </p:cNvPr>
            <p:cNvSpPr/>
            <p:nvPr/>
          </p:nvSpPr>
          <p:spPr>
            <a:xfrm>
              <a:off x="5026056" y="4230719"/>
              <a:ext cx="51244" cy="265842"/>
            </a:xfrm>
            <a:custGeom>
              <a:avLst/>
              <a:gdLst>
                <a:gd name="connsiteX0" fmla="*/ 51245 w 51244"/>
                <a:gd name="connsiteY0" fmla="*/ 265843 h 265842"/>
                <a:gd name="connsiteX1" fmla="*/ 51245 w 51244"/>
                <a:gd name="connsiteY1" fmla="*/ 0 h 265842"/>
                <a:gd name="connsiteX2" fmla="*/ 0 w 51244"/>
                <a:gd name="connsiteY2" fmla="*/ 0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51245" y="265843"/>
                  </a:moveTo>
                  <a:lnTo>
                    <a:pt x="51245" y="0"/>
                  </a:lnTo>
                  <a:lnTo>
                    <a:pt x="0" y="0"/>
                  </a:lnTo>
                  <a:lnTo>
                    <a:pt x="0" y="26584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0" name="Полилиния 579">
              <a:extLst>
                <a:ext uri="{FF2B5EF4-FFF2-40B4-BE49-F238E27FC236}">
                  <a16:creationId xmlns:a16="http://schemas.microsoft.com/office/drawing/2014/main" xmlns="" id="{FAC04758-D3F6-CA47-A1DA-BF6E29DFA359}"/>
                </a:ext>
              </a:extLst>
            </p:cNvPr>
            <p:cNvSpPr/>
            <p:nvPr/>
          </p:nvSpPr>
          <p:spPr>
            <a:xfrm>
              <a:off x="4865370" y="4230719"/>
              <a:ext cx="51244" cy="265842"/>
            </a:xfrm>
            <a:custGeom>
              <a:avLst/>
              <a:gdLst>
                <a:gd name="connsiteX0" fmla="*/ 51244 w 51244"/>
                <a:gd name="connsiteY0" fmla="*/ 265843 h 265842"/>
                <a:gd name="connsiteX1" fmla="*/ 51244 w 51244"/>
                <a:gd name="connsiteY1" fmla="*/ 0 h 265842"/>
                <a:gd name="connsiteX2" fmla="*/ 0 w 51244"/>
                <a:gd name="connsiteY2" fmla="*/ 0 h 265842"/>
                <a:gd name="connsiteX3" fmla="*/ 0 w 51244"/>
                <a:gd name="connsiteY3" fmla="*/ 265843 h 26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" h="265842">
                  <a:moveTo>
                    <a:pt x="51244" y="265843"/>
                  </a:moveTo>
                  <a:lnTo>
                    <a:pt x="51244" y="0"/>
                  </a:lnTo>
                  <a:lnTo>
                    <a:pt x="0" y="0"/>
                  </a:lnTo>
                  <a:lnTo>
                    <a:pt x="0" y="26584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1" name="Полилиния 580">
              <a:extLst>
                <a:ext uri="{FF2B5EF4-FFF2-40B4-BE49-F238E27FC236}">
                  <a16:creationId xmlns:a16="http://schemas.microsoft.com/office/drawing/2014/main" xmlns="" id="{DFF2DF96-719C-2B4B-B0BF-98AF73A30E59}"/>
                </a:ext>
              </a:extLst>
            </p:cNvPr>
            <p:cNvSpPr/>
            <p:nvPr/>
          </p:nvSpPr>
          <p:spPr>
            <a:xfrm>
              <a:off x="4865370" y="4156900"/>
              <a:ext cx="964025" cy="73723"/>
            </a:xfrm>
            <a:custGeom>
              <a:avLst/>
              <a:gdLst>
                <a:gd name="connsiteX0" fmla="*/ 0 w 964025"/>
                <a:gd name="connsiteY0" fmla="*/ 0 h 73723"/>
                <a:gd name="connsiteX1" fmla="*/ 51244 w 964025"/>
                <a:gd name="connsiteY1" fmla="*/ 0 h 73723"/>
                <a:gd name="connsiteX2" fmla="*/ 160687 w 964025"/>
                <a:gd name="connsiteY2" fmla="*/ 0 h 73723"/>
                <a:gd name="connsiteX3" fmla="*/ 211931 w 964025"/>
                <a:gd name="connsiteY3" fmla="*/ 0 h 73723"/>
                <a:gd name="connsiteX4" fmla="*/ 321373 w 964025"/>
                <a:gd name="connsiteY4" fmla="*/ 0 h 73723"/>
                <a:gd name="connsiteX5" fmla="*/ 372618 w 964025"/>
                <a:gd name="connsiteY5" fmla="*/ 0 h 73723"/>
                <a:gd name="connsiteX6" fmla="*/ 482060 w 964025"/>
                <a:gd name="connsiteY6" fmla="*/ 0 h 73723"/>
                <a:gd name="connsiteX7" fmla="*/ 533209 w 964025"/>
                <a:gd name="connsiteY7" fmla="*/ 0 h 73723"/>
                <a:gd name="connsiteX8" fmla="*/ 642652 w 964025"/>
                <a:gd name="connsiteY8" fmla="*/ 0 h 73723"/>
                <a:gd name="connsiteX9" fmla="*/ 693896 w 964025"/>
                <a:gd name="connsiteY9" fmla="*/ 0 h 73723"/>
                <a:gd name="connsiteX10" fmla="*/ 803338 w 964025"/>
                <a:gd name="connsiteY10" fmla="*/ 0 h 73723"/>
                <a:gd name="connsiteX11" fmla="*/ 854583 w 964025"/>
                <a:gd name="connsiteY11" fmla="*/ 0 h 73723"/>
                <a:gd name="connsiteX12" fmla="*/ 964025 w 964025"/>
                <a:gd name="connsiteY12" fmla="*/ 0 h 73723"/>
                <a:gd name="connsiteX13" fmla="*/ 964025 w 964025"/>
                <a:gd name="connsiteY13" fmla="*/ 73723 h 73723"/>
                <a:gd name="connsiteX14" fmla="*/ 854583 w 964025"/>
                <a:gd name="connsiteY14" fmla="*/ 73723 h 73723"/>
                <a:gd name="connsiteX15" fmla="*/ 803338 w 964025"/>
                <a:gd name="connsiteY15" fmla="*/ 73723 h 73723"/>
                <a:gd name="connsiteX16" fmla="*/ 693896 w 964025"/>
                <a:gd name="connsiteY16" fmla="*/ 73723 h 73723"/>
                <a:gd name="connsiteX17" fmla="*/ 642652 w 964025"/>
                <a:gd name="connsiteY17" fmla="*/ 73723 h 73723"/>
                <a:gd name="connsiteX18" fmla="*/ 533209 w 964025"/>
                <a:gd name="connsiteY18" fmla="*/ 73723 h 73723"/>
                <a:gd name="connsiteX19" fmla="*/ 482060 w 964025"/>
                <a:gd name="connsiteY19" fmla="*/ 73723 h 73723"/>
                <a:gd name="connsiteX20" fmla="*/ 372618 w 964025"/>
                <a:gd name="connsiteY20" fmla="*/ 73723 h 73723"/>
                <a:gd name="connsiteX21" fmla="*/ 321373 w 964025"/>
                <a:gd name="connsiteY21" fmla="*/ 73723 h 73723"/>
                <a:gd name="connsiteX22" fmla="*/ 211931 w 964025"/>
                <a:gd name="connsiteY22" fmla="*/ 73723 h 73723"/>
                <a:gd name="connsiteX23" fmla="*/ 51244 w 964025"/>
                <a:gd name="connsiteY23" fmla="*/ 73723 h 73723"/>
                <a:gd name="connsiteX24" fmla="*/ 0 w 964025"/>
                <a:gd name="connsiteY24" fmla="*/ 73723 h 73723"/>
                <a:gd name="connsiteX25" fmla="*/ 0 w 964025"/>
                <a:gd name="connsiteY25" fmla="*/ 0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4025" h="73723">
                  <a:moveTo>
                    <a:pt x="0" y="0"/>
                  </a:moveTo>
                  <a:lnTo>
                    <a:pt x="51244" y="0"/>
                  </a:lnTo>
                  <a:lnTo>
                    <a:pt x="160687" y="0"/>
                  </a:lnTo>
                  <a:lnTo>
                    <a:pt x="211931" y="0"/>
                  </a:lnTo>
                  <a:lnTo>
                    <a:pt x="321373" y="0"/>
                  </a:lnTo>
                  <a:lnTo>
                    <a:pt x="372618" y="0"/>
                  </a:lnTo>
                  <a:lnTo>
                    <a:pt x="482060" y="0"/>
                  </a:lnTo>
                  <a:lnTo>
                    <a:pt x="533209" y="0"/>
                  </a:lnTo>
                  <a:lnTo>
                    <a:pt x="642652" y="0"/>
                  </a:lnTo>
                  <a:lnTo>
                    <a:pt x="693896" y="0"/>
                  </a:lnTo>
                  <a:lnTo>
                    <a:pt x="803338" y="0"/>
                  </a:lnTo>
                  <a:lnTo>
                    <a:pt x="854583" y="0"/>
                  </a:lnTo>
                  <a:lnTo>
                    <a:pt x="964025" y="0"/>
                  </a:lnTo>
                  <a:lnTo>
                    <a:pt x="964025" y="73723"/>
                  </a:lnTo>
                  <a:lnTo>
                    <a:pt x="854583" y="73723"/>
                  </a:lnTo>
                  <a:lnTo>
                    <a:pt x="803338" y="73723"/>
                  </a:lnTo>
                  <a:lnTo>
                    <a:pt x="693896" y="73723"/>
                  </a:lnTo>
                  <a:lnTo>
                    <a:pt x="642652" y="73723"/>
                  </a:lnTo>
                  <a:lnTo>
                    <a:pt x="533209" y="73723"/>
                  </a:lnTo>
                  <a:lnTo>
                    <a:pt x="482060" y="73723"/>
                  </a:lnTo>
                  <a:lnTo>
                    <a:pt x="372618" y="73723"/>
                  </a:lnTo>
                  <a:lnTo>
                    <a:pt x="321373" y="73723"/>
                  </a:lnTo>
                  <a:lnTo>
                    <a:pt x="211931" y="73723"/>
                  </a:lnTo>
                  <a:lnTo>
                    <a:pt x="51244" y="73723"/>
                  </a:lnTo>
                  <a:lnTo>
                    <a:pt x="0" y="737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2" name="Полилиния 581">
              <a:extLst>
                <a:ext uri="{FF2B5EF4-FFF2-40B4-BE49-F238E27FC236}">
                  <a16:creationId xmlns:a16="http://schemas.microsoft.com/office/drawing/2014/main" xmlns="" id="{2C426327-9114-9D4D-9785-AAD3A59C6840}"/>
                </a:ext>
              </a:extLst>
            </p:cNvPr>
            <p:cNvSpPr/>
            <p:nvPr/>
          </p:nvSpPr>
          <p:spPr>
            <a:xfrm>
              <a:off x="4775263" y="4496561"/>
              <a:ext cx="2641473" cy="168021"/>
            </a:xfrm>
            <a:custGeom>
              <a:avLst/>
              <a:gdLst>
                <a:gd name="connsiteX0" fmla="*/ 2551367 w 2641473"/>
                <a:gd name="connsiteY0" fmla="*/ 0 h 168021"/>
                <a:gd name="connsiteX1" fmla="*/ 2641473 w 2641473"/>
                <a:gd name="connsiteY1" fmla="*/ 0 h 168021"/>
                <a:gd name="connsiteX2" fmla="*/ 2641473 w 2641473"/>
                <a:gd name="connsiteY2" fmla="*/ 168021 h 168021"/>
                <a:gd name="connsiteX3" fmla="*/ 0 w 2641473"/>
                <a:gd name="connsiteY3" fmla="*/ 168021 h 168021"/>
                <a:gd name="connsiteX4" fmla="*/ 0 w 2641473"/>
                <a:gd name="connsiteY4" fmla="*/ 0 h 168021"/>
                <a:gd name="connsiteX5" fmla="*/ 90107 w 2641473"/>
                <a:gd name="connsiteY5" fmla="*/ 0 h 168021"/>
                <a:gd name="connsiteX6" fmla="*/ 141351 w 2641473"/>
                <a:gd name="connsiteY6" fmla="*/ 0 h 168021"/>
                <a:gd name="connsiteX7" fmla="*/ 250793 w 2641473"/>
                <a:gd name="connsiteY7" fmla="*/ 0 h 168021"/>
                <a:gd name="connsiteX8" fmla="*/ 302038 w 2641473"/>
                <a:gd name="connsiteY8" fmla="*/ 0 h 168021"/>
                <a:gd name="connsiteX9" fmla="*/ 411480 w 2641473"/>
                <a:gd name="connsiteY9" fmla="*/ 0 h 168021"/>
                <a:gd name="connsiteX10" fmla="*/ 462725 w 2641473"/>
                <a:gd name="connsiteY10" fmla="*/ 0 h 168021"/>
                <a:gd name="connsiteX11" fmla="*/ 572167 w 2641473"/>
                <a:gd name="connsiteY11" fmla="*/ 0 h 168021"/>
                <a:gd name="connsiteX12" fmla="*/ 623316 w 2641473"/>
                <a:gd name="connsiteY12" fmla="*/ 0 h 168021"/>
                <a:gd name="connsiteX13" fmla="*/ 732758 w 2641473"/>
                <a:gd name="connsiteY13" fmla="*/ 0 h 168021"/>
                <a:gd name="connsiteX14" fmla="*/ 784003 w 2641473"/>
                <a:gd name="connsiteY14" fmla="*/ 0 h 168021"/>
                <a:gd name="connsiteX15" fmla="*/ 893445 w 2641473"/>
                <a:gd name="connsiteY15" fmla="*/ 0 h 168021"/>
                <a:gd name="connsiteX16" fmla="*/ 944690 w 2641473"/>
                <a:gd name="connsiteY16" fmla="*/ 0 h 168021"/>
                <a:gd name="connsiteX17" fmla="*/ 1054132 w 2641473"/>
                <a:gd name="connsiteY17" fmla="*/ 0 h 168021"/>
                <a:gd name="connsiteX18" fmla="*/ 1105376 w 2641473"/>
                <a:gd name="connsiteY18" fmla="*/ 0 h 168021"/>
                <a:gd name="connsiteX19" fmla="*/ 1214819 w 2641473"/>
                <a:gd name="connsiteY19" fmla="*/ 0 h 168021"/>
                <a:gd name="connsiteX20" fmla="*/ 1266063 w 2641473"/>
                <a:gd name="connsiteY20" fmla="*/ 0 h 168021"/>
                <a:gd name="connsiteX21" fmla="*/ 1375410 w 2641473"/>
                <a:gd name="connsiteY21" fmla="*/ 0 h 168021"/>
                <a:gd name="connsiteX22" fmla="*/ 1426655 w 2641473"/>
                <a:gd name="connsiteY22" fmla="*/ 0 h 168021"/>
                <a:gd name="connsiteX23" fmla="*/ 1536097 w 2641473"/>
                <a:gd name="connsiteY23" fmla="*/ 0 h 168021"/>
                <a:gd name="connsiteX24" fmla="*/ 1587341 w 2641473"/>
                <a:gd name="connsiteY24" fmla="*/ 0 h 168021"/>
                <a:gd name="connsiteX25" fmla="*/ 1696784 w 2641473"/>
                <a:gd name="connsiteY25" fmla="*/ 0 h 168021"/>
                <a:gd name="connsiteX26" fmla="*/ 1748028 w 2641473"/>
                <a:gd name="connsiteY26" fmla="*/ 0 h 168021"/>
                <a:gd name="connsiteX27" fmla="*/ 1857470 w 2641473"/>
                <a:gd name="connsiteY27" fmla="*/ 0 h 168021"/>
                <a:gd name="connsiteX28" fmla="*/ 1908715 w 2641473"/>
                <a:gd name="connsiteY28" fmla="*/ 0 h 168021"/>
                <a:gd name="connsiteX29" fmla="*/ 2018157 w 2641473"/>
                <a:gd name="connsiteY29" fmla="*/ 0 h 168021"/>
                <a:gd name="connsiteX30" fmla="*/ 2069306 w 2641473"/>
                <a:gd name="connsiteY30" fmla="*/ 0 h 168021"/>
                <a:gd name="connsiteX31" fmla="*/ 2178749 w 2641473"/>
                <a:gd name="connsiteY31" fmla="*/ 0 h 168021"/>
                <a:gd name="connsiteX32" fmla="*/ 2229993 w 2641473"/>
                <a:gd name="connsiteY32" fmla="*/ 0 h 168021"/>
                <a:gd name="connsiteX33" fmla="*/ 2339436 w 2641473"/>
                <a:gd name="connsiteY33" fmla="*/ 0 h 168021"/>
                <a:gd name="connsiteX34" fmla="*/ 2390680 w 2641473"/>
                <a:gd name="connsiteY34" fmla="*/ 0 h 168021"/>
                <a:gd name="connsiteX35" fmla="*/ 2500122 w 2641473"/>
                <a:gd name="connsiteY35" fmla="*/ 0 h 168021"/>
                <a:gd name="connsiteX36" fmla="*/ 2551367 w 2641473"/>
                <a:gd name="connsiteY36" fmla="*/ 0 h 16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41473" h="168021">
                  <a:moveTo>
                    <a:pt x="2551367" y="0"/>
                  </a:moveTo>
                  <a:lnTo>
                    <a:pt x="2641473" y="0"/>
                  </a:lnTo>
                  <a:lnTo>
                    <a:pt x="2641473" y="168021"/>
                  </a:lnTo>
                  <a:lnTo>
                    <a:pt x="0" y="168021"/>
                  </a:lnTo>
                  <a:lnTo>
                    <a:pt x="0" y="0"/>
                  </a:lnTo>
                  <a:lnTo>
                    <a:pt x="90107" y="0"/>
                  </a:lnTo>
                  <a:lnTo>
                    <a:pt x="141351" y="0"/>
                  </a:lnTo>
                  <a:lnTo>
                    <a:pt x="250793" y="0"/>
                  </a:lnTo>
                  <a:lnTo>
                    <a:pt x="302038" y="0"/>
                  </a:lnTo>
                  <a:lnTo>
                    <a:pt x="411480" y="0"/>
                  </a:lnTo>
                  <a:lnTo>
                    <a:pt x="462725" y="0"/>
                  </a:lnTo>
                  <a:lnTo>
                    <a:pt x="572167" y="0"/>
                  </a:lnTo>
                  <a:lnTo>
                    <a:pt x="623316" y="0"/>
                  </a:lnTo>
                  <a:lnTo>
                    <a:pt x="732758" y="0"/>
                  </a:lnTo>
                  <a:lnTo>
                    <a:pt x="784003" y="0"/>
                  </a:lnTo>
                  <a:lnTo>
                    <a:pt x="893445" y="0"/>
                  </a:lnTo>
                  <a:lnTo>
                    <a:pt x="944690" y="0"/>
                  </a:lnTo>
                  <a:lnTo>
                    <a:pt x="1054132" y="0"/>
                  </a:lnTo>
                  <a:lnTo>
                    <a:pt x="1105376" y="0"/>
                  </a:lnTo>
                  <a:lnTo>
                    <a:pt x="1214819" y="0"/>
                  </a:lnTo>
                  <a:lnTo>
                    <a:pt x="1266063" y="0"/>
                  </a:lnTo>
                  <a:lnTo>
                    <a:pt x="1375410" y="0"/>
                  </a:lnTo>
                  <a:lnTo>
                    <a:pt x="1426655" y="0"/>
                  </a:lnTo>
                  <a:lnTo>
                    <a:pt x="1536097" y="0"/>
                  </a:lnTo>
                  <a:lnTo>
                    <a:pt x="1587341" y="0"/>
                  </a:lnTo>
                  <a:lnTo>
                    <a:pt x="1696784" y="0"/>
                  </a:lnTo>
                  <a:lnTo>
                    <a:pt x="1748028" y="0"/>
                  </a:lnTo>
                  <a:lnTo>
                    <a:pt x="1857470" y="0"/>
                  </a:lnTo>
                  <a:lnTo>
                    <a:pt x="1908715" y="0"/>
                  </a:lnTo>
                  <a:lnTo>
                    <a:pt x="2018157" y="0"/>
                  </a:lnTo>
                  <a:lnTo>
                    <a:pt x="2069306" y="0"/>
                  </a:lnTo>
                  <a:lnTo>
                    <a:pt x="2178749" y="0"/>
                  </a:lnTo>
                  <a:lnTo>
                    <a:pt x="2229993" y="0"/>
                  </a:lnTo>
                  <a:lnTo>
                    <a:pt x="2339436" y="0"/>
                  </a:lnTo>
                  <a:lnTo>
                    <a:pt x="2390680" y="0"/>
                  </a:lnTo>
                  <a:lnTo>
                    <a:pt x="2500122" y="0"/>
                  </a:lnTo>
                  <a:lnTo>
                    <a:pt x="2551367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3" name="Полилиния 582">
              <a:extLst>
                <a:ext uri="{FF2B5EF4-FFF2-40B4-BE49-F238E27FC236}">
                  <a16:creationId xmlns:a16="http://schemas.microsoft.com/office/drawing/2014/main" xmlns="" id="{36244CCB-E885-EC44-886C-AC719F450DAD}"/>
                </a:ext>
              </a:extLst>
            </p:cNvPr>
            <p:cNvSpPr/>
            <p:nvPr/>
          </p:nvSpPr>
          <p:spPr>
            <a:xfrm>
              <a:off x="6080759" y="2472404"/>
              <a:ext cx="30480" cy="307847"/>
            </a:xfrm>
            <a:custGeom>
              <a:avLst/>
              <a:gdLst>
                <a:gd name="connsiteX0" fmla="*/ 30480 w 30480"/>
                <a:gd name="connsiteY0" fmla="*/ 0 h 307847"/>
                <a:gd name="connsiteX1" fmla="*/ 30480 w 30480"/>
                <a:gd name="connsiteY1" fmla="*/ 307848 h 307847"/>
                <a:gd name="connsiteX2" fmla="*/ 0 w 30480"/>
                <a:gd name="connsiteY2" fmla="*/ 307848 h 307847"/>
                <a:gd name="connsiteX3" fmla="*/ 0 w 30480"/>
                <a:gd name="connsiteY3" fmla="*/ 0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" h="307847">
                  <a:moveTo>
                    <a:pt x="30480" y="0"/>
                  </a:moveTo>
                  <a:lnTo>
                    <a:pt x="30480" y="307848"/>
                  </a:lnTo>
                  <a:lnTo>
                    <a:pt x="0" y="30784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4" name="Полилиния 583">
              <a:extLst>
                <a:ext uri="{FF2B5EF4-FFF2-40B4-BE49-F238E27FC236}">
                  <a16:creationId xmlns:a16="http://schemas.microsoft.com/office/drawing/2014/main" xmlns="" id="{5B83BF65-B12F-6948-8973-6C3A3C9B13E3}"/>
                </a:ext>
              </a:extLst>
            </p:cNvPr>
            <p:cNvSpPr/>
            <p:nvPr/>
          </p:nvSpPr>
          <p:spPr>
            <a:xfrm>
              <a:off x="6148196" y="2472404"/>
              <a:ext cx="30575" cy="307847"/>
            </a:xfrm>
            <a:custGeom>
              <a:avLst/>
              <a:gdLst>
                <a:gd name="connsiteX0" fmla="*/ 30575 w 30575"/>
                <a:gd name="connsiteY0" fmla="*/ 0 h 307847"/>
                <a:gd name="connsiteX1" fmla="*/ 30575 w 30575"/>
                <a:gd name="connsiteY1" fmla="*/ 307848 h 307847"/>
                <a:gd name="connsiteX2" fmla="*/ 0 w 30575"/>
                <a:gd name="connsiteY2" fmla="*/ 307848 h 307847"/>
                <a:gd name="connsiteX3" fmla="*/ 0 w 30575"/>
                <a:gd name="connsiteY3" fmla="*/ 0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30575" y="0"/>
                  </a:moveTo>
                  <a:lnTo>
                    <a:pt x="30575" y="307848"/>
                  </a:lnTo>
                  <a:lnTo>
                    <a:pt x="0" y="30784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5" name="Полилиния 584">
              <a:extLst>
                <a:ext uri="{FF2B5EF4-FFF2-40B4-BE49-F238E27FC236}">
                  <a16:creationId xmlns:a16="http://schemas.microsoft.com/office/drawing/2014/main" xmlns="" id="{516F71B1-A23D-8940-8A28-B4D8C45CBF15}"/>
                </a:ext>
              </a:extLst>
            </p:cNvPr>
            <p:cNvSpPr/>
            <p:nvPr/>
          </p:nvSpPr>
          <p:spPr>
            <a:xfrm>
              <a:off x="6215633" y="2472404"/>
              <a:ext cx="30575" cy="307847"/>
            </a:xfrm>
            <a:custGeom>
              <a:avLst/>
              <a:gdLst>
                <a:gd name="connsiteX0" fmla="*/ 30575 w 30575"/>
                <a:gd name="connsiteY0" fmla="*/ 0 h 307847"/>
                <a:gd name="connsiteX1" fmla="*/ 30575 w 30575"/>
                <a:gd name="connsiteY1" fmla="*/ 307848 h 307847"/>
                <a:gd name="connsiteX2" fmla="*/ 0 w 30575"/>
                <a:gd name="connsiteY2" fmla="*/ 307848 h 307847"/>
                <a:gd name="connsiteX3" fmla="*/ 0 w 30575"/>
                <a:gd name="connsiteY3" fmla="*/ 0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30575" y="0"/>
                  </a:moveTo>
                  <a:lnTo>
                    <a:pt x="30575" y="307848"/>
                  </a:lnTo>
                  <a:lnTo>
                    <a:pt x="0" y="30784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6" name="Полилиния 585">
              <a:extLst>
                <a:ext uri="{FF2B5EF4-FFF2-40B4-BE49-F238E27FC236}">
                  <a16:creationId xmlns:a16="http://schemas.microsoft.com/office/drawing/2014/main" xmlns="" id="{B3FE40A4-9461-3246-B12E-88CDBADC53EB}"/>
                </a:ext>
              </a:extLst>
            </p:cNvPr>
            <p:cNvSpPr/>
            <p:nvPr/>
          </p:nvSpPr>
          <p:spPr>
            <a:xfrm>
              <a:off x="6313646" y="2472404"/>
              <a:ext cx="9525" cy="105727"/>
            </a:xfrm>
            <a:custGeom>
              <a:avLst/>
              <a:gdLst>
                <a:gd name="connsiteX0" fmla="*/ 0 w 9525"/>
                <a:gd name="connsiteY0" fmla="*/ 0 h 105727"/>
                <a:gd name="connsiteX1" fmla="*/ 0 w 9525"/>
                <a:gd name="connsiteY1" fmla="*/ 105727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5727">
                  <a:moveTo>
                    <a:pt x="0" y="0"/>
                  </a:moveTo>
                  <a:lnTo>
                    <a:pt x="0" y="10572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7" name="Полилиния 586">
              <a:extLst>
                <a:ext uri="{FF2B5EF4-FFF2-40B4-BE49-F238E27FC236}">
                  <a16:creationId xmlns:a16="http://schemas.microsoft.com/office/drawing/2014/main" xmlns="" id="{1B82D930-33AA-D640-B491-4E6BB5C7C39E}"/>
                </a:ext>
              </a:extLst>
            </p:cNvPr>
            <p:cNvSpPr/>
            <p:nvPr/>
          </p:nvSpPr>
          <p:spPr>
            <a:xfrm>
              <a:off x="6283166" y="2472404"/>
              <a:ext cx="30480" cy="307847"/>
            </a:xfrm>
            <a:custGeom>
              <a:avLst/>
              <a:gdLst>
                <a:gd name="connsiteX0" fmla="*/ 30480 w 30480"/>
                <a:gd name="connsiteY0" fmla="*/ 307848 h 307847"/>
                <a:gd name="connsiteX1" fmla="*/ 0 w 30480"/>
                <a:gd name="connsiteY1" fmla="*/ 307848 h 307847"/>
                <a:gd name="connsiteX2" fmla="*/ 0 w 30480"/>
                <a:gd name="connsiteY2" fmla="*/ 0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" h="307847">
                  <a:moveTo>
                    <a:pt x="30480" y="307848"/>
                  </a:moveTo>
                  <a:lnTo>
                    <a:pt x="0" y="30784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8" name="Полилиния 587">
              <a:extLst>
                <a:ext uri="{FF2B5EF4-FFF2-40B4-BE49-F238E27FC236}">
                  <a16:creationId xmlns:a16="http://schemas.microsoft.com/office/drawing/2014/main" xmlns="" id="{2B0873C2-DEF6-D94D-9C8D-FC20EAEEB944}"/>
                </a:ext>
              </a:extLst>
            </p:cNvPr>
            <p:cNvSpPr/>
            <p:nvPr/>
          </p:nvSpPr>
          <p:spPr>
            <a:xfrm>
              <a:off x="5878353" y="2472404"/>
              <a:ext cx="30480" cy="307847"/>
            </a:xfrm>
            <a:custGeom>
              <a:avLst/>
              <a:gdLst>
                <a:gd name="connsiteX0" fmla="*/ 30480 w 30480"/>
                <a:gd name="connsiteY0" fmla="*/ 0 h 307847"/>
                <a:gd name="connsiteX1" fmla="*/ 30480 w 30480"/>
                <a:gd name="connsiteY1" fmla="*/ 307848 h 307847"/>
                <a:gd name="connsiteX2" fmla="*/ 0 w 30480"/>
                <a:gd name="connsiteY2" fmla="*/ 307848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" h="307847">
                  <a:moveTo>
                    <a:pt x="30480" y="0"/>
                  </a:moveTo>
                  <a:lnTo>
                    <a:pt x="30480" y="307848"/>
                  </a:lnTo>
                  <a:lnTo>
                    <a:pt x="0" y="30784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9" name="Полилиния 588">
              <a:extLst>
                <a:ext uri="{FF2B5EF4-FFF2-40B4-BE49-F238E27FC236}">
                  <a16:creationId xmlns:a16="http://schemas.microsoft.com/office/drawing/2014/main" xmlns="" id="{7759846E-6151-FD4A-A56C-CC88EFC44815}"/>
                </a:ext>
              </a:extLst>
            </p:cNvPr>
            <p:cNvSpPr/>
            <p:nvPr/>
          </p:nvSpPr>
          <p:spPr>
            <a:xfrm>
              <a:off x="5878353" y="2472404"/>
              <a:ext cx="9525" cy="105727"/>
            </a:xfrm>
            <a:custGeom>
              <a:avLst/>
              <a:gdLst>
                <a:gd name="connsiteX0" fmla="*/ 0 w 9525"/>
                <a:gd name="connsiteY0" fmla="*/ 105727 h 105727"/>
                <a:gd name="connsiteX1" fmla="*/ 0 w 9525"/>
                <a:gd name="connsiteY1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05727">
                  <a:moveTo>
                    <a:pt x="0" y="105727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0" name="Полилиния 589">
              <a:extLst>
                <a:ext uri="{FF2B5EF4-FFF2-40B4-BE49-F238E27FC236}">
                  <a16:creationId xmlns:a16="http://schemas.microsoft.com/office/drawing/2014/main" xmlns="" id="{23233AD8-4726-2F4B-BA71-AF657BFCC51E}"/>
                </a:ext>
              </a:extLst>
            </p:cNvPr>
            <p:cNvSpPr/>
            <p:nvPr/>
          </p:nvSpPr>
          <p:spPr>
            <a:xfrm>
              <a:off x="5945790" y="2472404"/>
              <a:ext cx="30575" cy="307847"/>
            </a:xfrm>
            <a:custGeom>
              <a:avLst/>
              <a:gdLst>
                <a:gd name="connsiteX0" fmla="*/ 30575 w 30575"/>
                <a:gd name="connsiteY0" fmla="*/ 0 h 307847"/>
                <a:gd name="connsiteX1" fmla="*/ 30575 w 30575"/>
                <a:gd name="connsiteY1" fmla="*/ 307848 h 307847"/>
                <a:gd name="connsiteX2" fmla="*/ 0 w 30575"/>
                <a:gd name="connsiteY2" fmla="*/ 307848 h 307847"/>
                <a:gd name="connsiteX3" fmla="*/ 0 w 30575"/>
                <a:gd name="connsiteY3" fmla="*/ 0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30575" y="0"/>
                  </a:moveTo>
                  <a:lnTo>
                    <a:pt x="30575" y="307848"/>
                  </a:lnTo>
                  <a:lnTo>
                    <a:pt x="0" y="30784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1" name="Полилиния 590">
              <a:extLst>
                <a:ext uri="{FF2B5EF4-FFF2-40B4-BE49-F238E27FC236}">
                  <a16:creationId xmlns:a16="http://schemas.microsoft.com/office/drawing/2014/main" xmlns="" id="{22B195A9-C070-2A46-806E-7455974B99E2}"/>
                </a:ext>
              </a:extLst>
            </p:cNvPr>
            <p:cNvSpPr/>
            <p:nvPr/>
          </p:nvSpPr>
          <p:spPr>
            <a:xfrm>
              <a:off x="6013227" y="2472404"/>
              <a:ext cx="30575" cy="307847"/>
            </a:xfrm>
            <a:custGeom>
              <a:avLst/>
              <a:gdLst>
                <a:gd name="connsiteX0" fmla="*/ 30575 w 30575"/>
                <a:gd name="connsiteY0" fmla="*/ 0 h 307847"/>
                <a:gd name="connsiteX1" fmla="*/ 30575 w 30575"/>
                <a:gd name="connsiteY1" fmla="*/ 307848 h 307847"/>
                <a:gd name="connsiteX2" fmla="*/ 0 w 30575"/>
                <a:gd name="connsiteY2" fmla="*/ 307848 h 307847"/>
                <a:gd name="connsiteX3" fmla="*/ 0 w 30575"/>
                <a:gd name="connsiteY3" fmla="*/ 0 h 30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" h="307847">
                  <a:moveTo>
                    <a:pt x="30575" y="0"/>
                  </a:moveTo>
                  <a:lnTo>
                    <a:pt x="30575" y="307848"/>
                  </a:lnTo>
                  <a:lnTo>
                    <a:pt x="0" y="30784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2" name="Полилиния 591">
              <a:extLst>
                <a:ext uri="{FF2B5EF4-FFF2-40B4-BE49-F238E27FC236}">
                  <a16:creationId xmlns:a16="http://schemas.microsoft.com/office/drawing/2014/main" xmlns="" id="{C14BB4EB-8D91-A344-8884-FA69C6C0CE7F}"/>
                </a:ext>
              </a:extLst>
            </p:cNvPr>
            <p:cNvSpPr/>
            <p:nvPr/>
          </p:nvSpPr>
          <p:spPr>
            <a:xfrm>
              <a:off x="5878353" y="2398204"/>
              <a:ext cx="435292" cy="74199"/>
            </a:xfrm>
            <a:custGeom>
              <a:avLst/>
              <a:gdLst>
                <a:gd name="connsiteX0" fmla="*/ 173450 w 435292"/>
                <a:gd name="connsiteY0" fmla="*/ 0 h 74199"/>
                <a:gd name="connsiteX1" fmla="*/ 0 w 435292"/>
                <a:gd name="connsiteY1" fmla="*/ 0 h 74199"/>
                <a:gd name="connsiteX2" fmla="*/ 0 w 435292"/>
                <a:gd name="connsiteY2" fmla="*/ 74200 h 74199"/>
                <a:gd name="connsiteX3" fmla="*/ 30480 w 435292"/>
                <a:gd name="connsiteY3" fmla="*/ 74200 h 74199"/>
                <a:gd name="connsiteX4" fmla="*/ 67437 w 435292"/>
                <a:gd name="connsiteY4" fmla="*/ 74200 h 74199"/>
                <a:gd name="connsiteX5" fmla="*/ 98012 w 435292"/>
                <a:gd name="connsiteY5" fmla="*/ 74200 h 74199"/>
                <a:gd name="connsiteX6" fmla="*/ 134874 w 435292"/>
                <a:gd name="connsiteY6" fmla="*/ 74200 h 74199"/>
                <a:gd name="connsiteX7" fmla="*/ 165449 w 435292"/>
                <a:gd name="connsiteY7" fmla="*/ 74200 h 74199"/>
                <a:gd name="connsiteX8" fmla="*/ 202406 w 435292"/>
                <a:gd name="connsiteY8" fmla="*/ 74200 h 74199"/>
                <a:gd name="connsiteX9" fmla="*/ 232886 w 435292"/>
                <a:gd name="connsiteY9" fmla="*/ 74200 h 74199"/>
                <a:gd name="connsiteX10" fmla="*/ 269843 w 435292"/>
                <a:gd name="connsiteY10" fmla="*/ 74200 h 74199"/>
                <a:gd name="connsiteX11" fmla="*/ 300419 w 435292"/>
                <a:gd name="connsiteY11" fmla="*/ 74200 h 74199"/>
                <a:gd name="connsiteX12" fmla="*/ 337280 w 435292"/>
                <a:gd name="connsiteY12" fmla="*/ 74200 h 74199"/>
                <a:gd name="connsiteX13" fmla="*/ 367855 w 435292"/>
                <a:gd name="connsiteY13" fmla="*/ 74200 h 74199"/>
                <a:gd name="connsiteX14" fmla="*/ 404813 w 435292"/>
                <a:gd name="connsiteY14" fmla="*/ 74200 h 74199"/>
                <a:gd name="connsiteX15" fmla="*/ 435293 w 435292"/>
                <a:gd name="connsiteY15" fmla="*/ 74200 h 74199"/>
                <a:gd name="connsiteX16" fmla="*/ 435293 w 435292"/>
                <a:gd name="connsiteY16" fmla="*/ 0 h 74199"/>
                <a:gd name="connsiteX17" fmla="*/ 261842 w 435292"/>
                <a:gd name="connsiteY17" fmla="*/ 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292" h="74199">
                  <a:moveTo>
                    <a:pt x="173450" y="0"/>
                  </a:moveTo>
                  <a:lnTo>
                    <a:pt x="0" y="0"/>
                  </a:lnTo>
                  <a:lnTo>
                    <a:pt x="0" y="74200"/>
                  </a:lnTo>
                  <a:lnTo>
                    <a:pt x="30480" y="74200"/>
                  </a:lnTo>
                  <a:lnTo>
                    <a:pt x="67437" y="74200"/>
                  </a:lnTo>
                  <a:lnTo>
                    <a:pt x="98012" y="74200"/>
                  </a:lnTo>
                  <a:lnTo>
                    <a:pt x="134874" y="74200"/>
                  </a:lnTo>
                  <a:lnTo>
                    <a:pt x="165449" y="74200"/>
                  </a:lnTo>
                  <a:lnTo>
                    <a:pt x="202406" y="74200"/>
                  </a:lnTo>
                  <a:lnTo>
                    <a:pt x="232886" y="74200"/>
                  </a:lnTo>
                  <a:lnTo>
                    <a:pt x="269843" y="74200"/>
                  </a:lnTo>
                  <a:lnTo>
                    <a:pt x="300419" y="74200"/>
                  </a:lnTo>
                  <a:lnTo>
                    <a:pt x="337280" y="74200"/>
                  </a:lnTo>
                  <a:lnTo>
                    <a:pt x="367855" y="74200"/>
                  </a:lnTo>
                  <a:lnTo>
                    <a:pt x="404813" y="74200"/>
                  </a:lnTo>
                  <a:lnTo>
                    <a:pt x="435293" y="74200"/>
                  </a:lnTo>
                  <a:lnTo>
                    <a:pt x="435293" y="0"/>
                  </a:lnTo>
                  <a:lnTo>
                    <a:pt x="26184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3" name="Полилиния 592">
              <a:extLst>
                <a:ext uri="{FF2B5EF4-FFF2-40B4-BE49-F238E27FC236}">
                  <a16:creationId xmlns:a16="http://schemas.microsoft.com/office/drawing/2014/main" xmlns="" id="{27016F52-27A2-4A4E-945E-5B9B5EA1E9AB}"/>
                </a:ext>
              </a:extLst>
            </p:cNvPr>
            <p:cNvSpPr/>
            <p:nvPr/>
          </p:nvSpPr>
          <p:spPr>
            <a:xfrm>
              <a:off x="6051804" y="2309717"/>
              <a:ext cx="88392" cy="88487"/>
            </a:xfrm>
            <a:custGeom>
              <a:avLst/>
              <a:gdLst>
                <a:gd name="connsiteX0" fmla="*/ 44196 w 88392"/>
                <a:gd name="connsiteY0" fmla="*/ 0 h 88487"/>
                <a:gd name="connsiteX1" fmla="*/ 0 w 88392"/>
                <a:gd name="connsiteY1" fmla="*/ 44196 h 88487"/>
                <a:gd name="connsiteX2" fmla="*/ 0 w 88392"/>
                <a:gd name="connsiteY2" fmla="*/ 44291 h 88487"/>
                <a:gd name="connsiteX3" fmla="*/ 0 w 88392"/>
                <a:gd name="connsiteY3" fmla="*/ 88487 h 88487"/>
                <a:gd name="connsiteX4" fmla="*/ 88392 w 88392"/>
                <a:gd name="connsiteY4" fmla="*/ 88487 h 88487"/>
                <a:gd name="connsiteX5" fmla="*/ 88392 w 88392"/>
                <a:gd name="connsiteY5" fmla="*/ 44291 h 88487"/>
                <a:gd name="connsiteX6" fmla="*/ 44291 w 88392"/>
                <a:gd name="connsiteY6" fmla="*/ 0 h 88487"/>
                <a:gd name="connsiteX7" fmla="*/ 44196 w 88392"/>
                <a:gd name="connsiteY7" fmla="*/ 0 h 8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92" h="88487">
                  <a:moveTo>
                    <a:pt x="44196" y="0"/>
                  </a:moveTo>
                  <a:cubicBezTo>
                    <a:pt x="19783" y="0"/>
                    <a:pt x="0" y="19783"/>
                    <a:pt x="0" y="44196"/>
                  </a:cubicBezTo>
                  <a:cubicBezTo>
                    <a:pt x="0" y="44224"/>
                    <a:pt x="0" y="44263"/>
                    <a:pt x="0" y="44291"/>
                  </a:cubicBezTo>
                  <a:lnTo>
                    <a:pt x="0" y="88487"/>
                  </a:lnTo>
                  <a:lnTo>
                    <a:pt x="88392" y="88487"/>
                  </a:lnTo>
                  <a:lnTo>
                    <a:pt x="88392" y="44291"/>
                  </a:lnTo>
                  <a:cubicBezTo>
                    <a:pt x="88449" y="19879"/>
                    <a:pt x="68704" y="57"/>
                    <a:pt x="44291" y="0"/>
                  </a:cubicBezTo>
                  <a:cubicBezTo>
                    <a:pt x="44263" y="0"/>
                    <a:pt x="44225" y="0"/>
                    <a:pt x="44196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4" name="Полилиния 593">
              <a:extLst>
                <a:ext uri="{FF2B5EF4-FFF2-40B4-BE49-F238E27FC236}">
                  <a16:creationId xmlns:a16="http://schemas.microsoft.com/office/drawing/2014/main" xmlns="" id="{C99978A3-4315-AF44-9D7D-E50381D26720}"/>
                </a:ext>
              </a:extLst>
            </p:cNvPr>
            <p:cNvSpPr/>
            <p:nvPr/>
          </p:nvSpPr>
          <p:spPr>
            <a:xfrm>
              <a:off x="6096000" y="2227516"/>
              <a:ext cx="9525" cy="82200"/>
            </a:xfrm>
            <a:custGeom>
              <a:avLst/>
              <a:gdLst>
                <a:gd name="connsiteX0" fmla="*/ 0 w 9525"/>
                <a:gd name="connsiteY0" fmla="*/ 82201 h 82200"/>
                <a:gd name="connsiteX1" fmla="*/ 0 w 9525"/>
                <a:gd name="connsiteY1" fmla="*/ 0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2200">
                  <a:moveTo>
                    <a:pt x="0" y="82201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5" name="Полилиния 594">
              <a:extLst>
                <a:ext uri="{FF2B5EF4-FFF2-40B4-BE49-F238E27FC236}">
                  <a16:creationId xmlns:a16="http://schemas.microsoft.com/office/drawing/2014/main" xmlns="" id="{8D2B34ED-F760-544A-8DBF-271FE6761484}"/>
                </a:ext>
              </a:extLst>
            </p:cNvPr>
            <p:cNvSpPr/>
            <p:nvPr/>
          </p:nvSpPr>
          <p:spPr>
            <a:xfrm>
              <a:off x="6096000" y="2193417"/>
              <a:ext cx="52196" cy="34099"/>
            </a:xfrm>
            <a:custGeom>
              <a:avLst/>
              <a:gdLst>
                <a:gd name="connsiteX0" fmla="*/ 0 w 52196"/>
                <a:gd name="connsiteY0" fmla="*/ 0 h 34099"/>
                <a:gd name="connsiteX1" fmla="*/ 52197 w 52196"/>
                <a:gd name="connsiteY1" fmla="*/ 0 h 34099"/>
                <a:gd name="connsiteX2" fmla="*/ 52197 w 52196"/>
                <a:gd name="connsiteY2" fmla="*/ 34100 h 34099"/>
                <a:gd name="connsiteX3" fmla="*/ 0 w 52196"/>
                <a:gd name="connsiteY3" fmla="*/ 34100 h 3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96" h="34099">
                  <a:moveTo>
                    <a:pt x="0" y="0"/>
                  </a:moveTo>
                  <a:lnTo>
                    <a:pt x="52197" y="0"/>
                  </a:lnTo>
                  <a:lnTo>
                    <a:pt x="52197" y="34100"/>
                  </a:lnTo>
                  <a:lnTo>
                    <a:pt x="0" y="3410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6" name="Полилиния 595">
              <a:extLst>
                <a:ext uri="{FF2B5EF4-FFF2-40B4-BE49-F238E27FC236}">
                  <a16:creationId xmlns:a16="http://schemas.microsoft.com/office/drawing/2014/main" xmlns="" id="{2F49E0D1-446D-074B-B005-13B778ED38A4}"/>
                </a:ext>
              </a:extLst>
            </p:cNvPr>
            <p:cNvSpPr/>
            <p:nvPr/>
          </p:nvSpPr>
          <p:spPr>
            <a:xfrm>
              <a:off x="6313646" y="2578131"/>
              <a:ext cx="120872" cy="202120"/>
            </a:xfrm>
            <a:custGeom>
              <a:avLst/>
              <a:gdLst>
                <a:gd name="connsiteX0" fmla="*/ 120872 w 120872"/>
                <a:gd name="connsiteY0" fmla="*/ 202121 h 202120"/>
                <a:gd name="connsiteX1" fmla="*/ 0 w 120872"/>
                <a:gd name="connsiteY1" fmla="*/ 202121 h 202120"/>
                <a:gd name="connsiteX2" fmla="*/ 0 w 120872"/>
                <a:gd name="connsiteY2" fmla="*/ 0 h 202120"/>
                <a:gd name="connsiteX3" fmla="*/ 120872 w 120872"/>
                <a:gd name="connsiteY3" fmla="*/ 0 h 202120"/>
                <a:gd name="connsiteX4" fmla="*/ 120872 w 120872"/>
                <a:gd name="connsiteY4" fmla="*/ 29528 h 2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72" h="202120">
                  <a:moveTo>
                    <a:pt x="120872" y="202121"/>
                  </a:moveTo>
                  <a:lnTo>
                    <a:pt x="0" y="202121"/>
                  </a:lnTo>
                  <a:lnTo>
                    <a:pt x="0" y="0"/>
                  </a:lnTo>
                  <a:lnTo>
                    <a:pt x="120872" y="0"/>
                  </a:lnTo>
                  <a:lnTo>
                    <a:pt x="120872" y="2952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7" name="Полилиния 596">
              <a:extLst>
                <a:ext uri="{FF2B5EF4-FFF2-40B4-BE49-F238E27FC236}">
                  <a16:creationId xmlns:a16="http://schemas.microsoft.com/office/drawing/2014/main" xmlns="" id="{14B5FAD2-CAB8-BD4D-91BE-D86A2F3F9577}"/>
                </a:ext>
              </a:extLst>
            </p:cNvPr>
            <p:cNvSpPr/>
            <p:nvPr/>
          </p:nvSpPr>
          <p:spPr>
            <a:xfrm>
              <a:off x="6434518" y="2607659"/>
              <a:ext cx="128111" cy="172592"/>
            </a:xfrm>
            <a:custGeom>
              <a:avLst/>
              <a:gdLst>
                <a:gd name="connsiteX0" fmla="*/ 128111 w 128111"/>
                <a:gd name="connsiteY0" fmla="*/ 29527 h 172592"/>
                <a:gd name="connsiteX1" fmla="*/ 128111 w 128111"/>
                <a:gd name="connsiteY1" fmla="*/ 0 h 172592"/>
                <a:gd name="connsiteX2" fmla="*/ 0 w 128111"/>
                <a:gd name="connsiteY2" fmla="*/ 0 h 172592"/>
                <a:gd name="connsiteX3" fmla="*/ 0 w 128111"/>
                <a:gd name="connsiteY3" fmla="*/ 172593 h 172592"/>
                <a:gd name="connsiteX4" fmla="*/ 128111 w 128111"/>
                <a:gd name="connsiteY4" fmla="*/ 172593 h 1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11" h="172592">
                  <a:moveTo>
                    <a:pt x="128111" y="29527"/>
                  </a:moveTo>
                  <a:lnTo>
                    <a:pt x="128111" y="0"/>
                  </a:lnTo>
                  <a:lnTo>
                    <a:pt x="0" y="0"/>
                  </a:lnTo>
                  <a:lnTo>
                    <a:pt x="0" y="172593"/>
                  </a:lnTo>
                  <a:lnTo>
                    <a:pt x="128111" y="17259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8" name="Полилиния 597">
              <a:extLst>
                <a:ext uri="{FF2B5EF4-FFF2-40B4-BE49-F238E27FC236}">
                  <a16:creationId xmlns:a16="http://schemas.microsoft.com/office/drawing/2014/main" xmlns="" id="{09CCEC8A-1FF7-7B46-9DE7-EE4154B5C933}"/>
                </a:ext>
              </a:extLst>
            </p:cNvPr>
            <p:cNvSpPr/>
            <p:nvPr/>
          </p:nvSpPr>
          <p:spPr>
            <a:xfrm>
              <a:off x="6562629" y="2637186"/>
              <a:ext cx="121348" cy="400145"/>
            </a:xfrm>
            <a:custGeom>
              <a:avLst/>
              <a:gdLst>
                <a:gd name="connsiteX0" fmla="*/ 0 w 121348"/>
                <a:gd name="connsiteY0" fmla="*/ 0 h 400145"/>
                <a:gd name="connsiteX1" fmla="*/ 121349 w 121348"/>
                <a:gd name="connsiteY1" fmla="*/ 0 h 400145"/>
                <a:gd name="connsiteX2" fmla="*/ 121349 w 121348"/>
                <a:gd name="connsiteY2" fmla="*/ 400145 h 400145"/>
                <a:gd name="connsiteX3" fmla="*/ 0 w 121348"/>
                <a:gd name="connsiteY3" fmla="*/ 400145 h 400145"/>
                <a:gd name="connsiteX4" fmla="*/ 0 w 121348"/>
                <a:gd name="connsiteY4" fmla="*/ 216884 h 400145"/>
                <a:gd name="connsiteX5" fmla="*/ 0 w 121348"/>
                <a:gd name="connsiteY5" fmla="*/ 143066 h 400145"/>
                <a:gd name="connsiteX6" fmla="*/ 0 w 121348"/>
                <a:gd name="connsiteY6" fmla="*/ 0 h 4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8" h="400145">
                  <a:moveTo>
                    <a:pt x="0" y="0"/>
                  </a:moveTo>
                  <a:lnTo>
                    <a:pt x="121349" y="0"/>
                  </a:lnTo>
                  <a:lnTo>
                    <a:pt x="121349" y="400145"/>
                  </a:lnTo>
                  <a:lnTo>
                    <a:pt x="0" y="400145"/>
                  </a:lnTo>
                  <a:lnTo>
                    <a:pt x="0" y="216884"/>
                  </a:lnTo>
                  <a:lnTo>
                    <a:pt x="0" y="1430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9" name="Полилиния 598">
              <a:extLst>
                <a:ext uri="{FF2B5EF4-FFF2-40B4-BE49-F238E27FC236}">
                  <a16:creationId xmlns:a16="http://schemas.microsoft.com/office/drawing/2014/main" xmlns="" id="{CA71ADDC-1D06-424D-BA0C-CBA454D9798B}"/>
                </a:ext>
              </a:extLst>
            </p:cNvPr>
            <p:cNvSpPr/>
            <p:nvPr/>
          </p:nvSpPr>
          <p:spPr>
            <a:xfrm>
              <a:off x="5757481" y="2578131"/>
              <a:ext cx="120872" cy="202120"/>
            </a:xfrm>
            <a:custGeom>
              <a:avLst/>
              <a:gdLst>
                <a:gd name="connsiteX0" fmla="*/ 0 w 120872"/>
                <a:gd name="connsiteY0" fmla="*/ 202121 h 202120"/>
                <a:gd name="connsiteX1" fmla="*/ 120872 w 120872"/>
                <a:gd name="connsiteY1" fmla="*/ 202121 h 202120"/>
                <a:gd name="connsiteX2" fmla="*/ 120872 w 120872"/>
                <a:gd name="connsiteY2" fmla="*/ 0 h 202120"/>
                <a:gd name="connsiteX3" fmla="*/ 0 w 120872"/>
                <a:gd name="connsiteY3" fmla="*/ 0 h 202120"/>
                <a:gd name="connsiteX4" fmla="*/ 0 w 120872"/>
                <a:gd name="connsiteY4" fmla="*/ 29528 h 2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72" h="202120">
                  <a:moveTo>
                    <a:pt x="0" y="202121"/>
                  </a:moveTo>
                  <a:lnTo>
                    <a:pt x="120872" y="202121"/>
                  </a:lnTo>
                  <a:lnTo>
                    <a:pt x="120872" y="0"/>
                  </a:lnTo>
                  <a:lnTo>
                    <a:pt x="0" y="0"/>
                  </a:lnTo>
                  <a:lnTo>
                    <a:pt x="0" y="2952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00" name="Полилиния 599">
              <a:extLst>
                <a:ext uri="{FF2B5EF4-FFF2-40B4-BE49-F238E27FC236}">
                  <a16:creationId xmlns:a16="http://schemas.microsoft.com/office/drawing/2014/main" xmlns="" id="{CCD174C9-A64E-D74C-80AB-5BECD84E3142}"/>
                </a:ext>
              </a:extLst>
            </p:cNvPr>
            <p:cNvSpPr/>
            <p:nvPr/>
          </p:nvSpPr>
          <p:spPr>
            <a:xfrm>
              <a:off x="5629370" y="2607659"/>
              <a:ext cx="128111" cy="172592"/>
            </a:xfrm>
            <a:custGeom>
              <a:avLst/>
              <a:gdLst>
                <a:gd name="connsiteX0" fmla="*/ 0 w 128111"/>
                <a:gd name="connsiteY0" fmla="*/ 172593 h 172592"/>
                <a:gd name="connsiteX1" fmla="*/ 128111 w 128111"/>
                <a:gd name="connsiteY1" fmla="*/ 172593 h 172592"/>
                <a:gd name="connsiteX2" fmla="*/ 128111 w 128111"/>
                <a:gd name="connsiteY2" fmla="*/ 0 h 172592"/>
                <a:gd name="connsiteX3" fmla="*/ 0 w 128111"/>
                <a:gd name="connsiteY3" fmla="*/ 0 h 172592"/>
                <a:gd name="connsiteX4" fmla="*/ 0 w 128111"/>
                <a:gd name="connsiteY4" fmla="*/ 29527 h 1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11" h="172592">
                  <a:moveTo>
                    <a:pt x="0" y="172593"/>
                  </a:moveTo>
                  <a:lnTo>
                    <a:pt x="128111" y="172593"/>
                  </a:lnTo>
                  <a:lnTo>
                    <a:pt x="128111" y="0"/>
                  </a:lnTo>
                  <a:lnTo>
                    <a:pt x="0" y="0"/>
                  </a:lnTo>
                  <a:lnTo>
                    <a:pt x="0" y="29527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01" name="Полилиния 600">
              <a:extLst>
                <a:ext uri="{FF2B5EF4-FFF2-40B4-BE49-F238E27FC236}">
                  <a16:creationId xmlns:a16="http://schemas.microsoft.com/office/drawing/2014/main" xmlns="" id="{03CB18C0-0BEA-4A4F-BE72-95C088820FA1}"/>
                </a:ext>
              </a:extLst>
            </p:cNvPr>
            <p:cNvSpPr/>
            <p:nvPr/>
          </p:nvSpPr>
          <p:spPr>
            <a:xfrm>
              <a:off x="5508021" y="2637186"/>
              <a:ext cx="121348" cy="400145"/>
            </a:xfrm>
            <a:custGeom>
              <a:avLst/>
              <a:gdLst>
                <a:gd name="connsiteX0" fmla="*/ 121348 w 121348"/>
                <a:gd name="connsiteY0" fmla="*/ 0 h 400145"/>
                <a:gd name="connsiteX1" fmla="*/ 0 w 121348"/>
                <a:gd name="connsiteY1" fmla="*/ 0 h 400145"/>
                <a:gd name="connsiteX2" fmla="*/ 0 w 121348"/>
                <a:gd name="connsiteY2" fmla="*/ 400145 h 400145"/>
                <a:gd name="connsiteX3" fmla="*/ 121348 w 121348"/>
                <a:gd name="connsiteY3" fmla="*/ 400145 h 400145"/>
                <a:gd name="connsiteX4" fmla="*/ 121348 w 121348"/>
                <a:gd name="connsiteY4" fmla="*/ 216884 h 400145"/>
                <a:gd name="connsiteX5" fmla="*/ 121348 w 121348"/>
                <a:gd name="connsiteY5" fmla="*/ 143066 h 400145"/>
                <a:gd name="connsiteX6" fmla="*/ 121348 w 121348"/>
                <a:gd name="connsiteY6" fmla="*/ 0 h 4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48" h="400145">
                  <a:moveTo>
                    <a:pt x="121348" y="0"/>
                  </a:moveTo>
                  <a:lnTo>
                    <a:pt x="0" y="0"/>
                  </a:lnTo>
                  <a:lnTo>
                    <a:pt x="0" y="400145"/>
                  </a:lnTo>
                  <a:lnTo>
                    <a:pt x="121348" y="400145"/>
                  </a:lnTo>
                  <a:lnTo>
                    <a:pt x="121348" y="216884"/>
                  </a:lnTo>
                  <a:lnTo>
                    <a:pt x="121348" y="143066"/>
                  </a:lnTo>
                  <a:lnTo>
                    <a:pt x="121348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</p:spTree>
    <p:extLst>
      <p:ext uri="{BB962C8B-B14F-4D97-AF65-F5344CB8AC3E}">
        <p14:creationId xmlns:p14="http://schemas.microsoft.com/office/powerpoint/2010/main" val="29901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1498340"/>
            <a:ext cx="17640300" cy="81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31800" dist="50800" dir="5400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241300" h="101600" prst="coolSlant"/>
            <a:bevelB w="241300" h="82550" prst="coolSlant"/>
          </a:sp3d>
        </p:spPr>
        <p:txBody>
          <a:bodyPr wrap="square" lIns="91242" tIns="45622" rIns="91242" bIns="45622" anchor="ctr">
            <a:no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20400" y="1618378"/>
            <a:ext cx="6654800" cy="1424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Авторегистрация </a:t>
            </a:r>
            <a:r>
              <a:rPr lang="ru-RU" sz="3600" b="1" i="1" dirty="0" smtClean="0">
                <a:solidFill>
                  <a:srgbClr val="002060"/>
                </a:solidFill>
              </a:rPr>
              <a:t>ДТ на </a:t>
            </a:r>
            <a:r>
              <a:rPr lang="ru-RU" sz="3600" b="1" i="1" dirty="0">
                <a:solidFill>
                  <a:srgbClr val="002060"/>
                </a:solidFill>
              </a:rPr>
              <a:t>вывозимые товары.</a:t>
            </a:r>
            <a:endParaRPr lang="ru-RU" sz="4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7700" y="5876551"/>
            <a:ext cx="6286500" cy="1527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Автовыпуск вывозимых товарных партий.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8" y="1688596"/>
            <a:ext cx="1264208" cy="110618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22300" y="7493001"/>
            <a:ext cx="8388350" cy="21333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</a:rPr>
              <a:t>Основной причиной отказа в применении технологии автоматического выпуска субъективного характера являлось не совпадение номера контракта в паспорте сделки и в ДТ: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ООО «РОСПЛАСТ»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– 6 отказов;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ООО </a:t>
            </a:r>
            <a:r>
              <a:rPr lang="ru-RU" sz="2000" b="1" i="1" dirty="0">
                <a:solidFill>
                  <a:srgbClr val="002060"/>
                </a:solidFill>
              </a:rPr>
              <a:t>«ЭКТОХИМ»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– 3 </a:t>
            </a:r>
            <a:r>
              <a:rPr lang="ru-RU" b="1" i="1" dirty="0" smtClean="0">
                <a:solidFill>
                  <a:srgbClr val="002060"/>
                </a:solidFill>
              </a:rPr>
              <a:t>отказа;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АО </a:t>
            </a:r>
            <a:r>
              <a:rPr lang="ru-RU" sz="2000" b="1" i="1" dirty="0">
                <a:solidFill>
                  <a:srgbClr val="002060"/>
                </a:solidFill>
              </a:rPr>
              <a:t>«СОРБЕНТ»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– 2 отказа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400" y="3034780"/>
            <a:ext cx="8477250" cy="26799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</a:rPr>
              <a:t>Указаны не все сведения о декларанте товаров в графе 14 ДТ: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ООО «УВАДРЕВСНАБ»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– </a:t>
            </a:r>
            <a:r>
              <a:rPr lang="ru-RU" b="1" i="1" dirty="0">
                <a:solidFill>
                  <a:srgbClr val="002060"/>
                </a:solidFill>
              </a:rPr>
              <a:t>2 отказа.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Указаны </a:t>
            </a:r>
            <a:r>
              <a:rPr lang="ru-RU" b="1" i="1" dirty="0">
                <a:solidFill>
                  <a:srgbClr val="002060"/>
                </a:solidFill>
              </a:rPr>
              <a:t>не все сведения о получателе товаров в графе 8 ДТ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ООО «УРАЛЛЕС» </a:t>
            </a:r>
            <a:r>
              <a:rPr lang="ru-RU" b="1" i="1" dirty="0" smtClean="0">
                <a:solidFill>
                  <a:srgbClr val="002060"/>
                </a:solidFill>
              </a:rPr>
              <a:t>– </a:t>
            </a:r>
            <a:r>
              <a:rPr lang="ru-RU" b="1" i="1" dirty="0">
                <a:solidFill>
                  <a:srgbClr val="002060"/>
                </a:solidFill>
              </a:rPr>
              <a:t>4 отказа.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Указаны </a:t>
            </a:r>
            <a:r>
              <a:rPr lang="ru-RU" b="1" i="1" dirty="0">
                <a:solidFill>
                  <a:srgbClr val="002060"/>
                </a:solidFill>
              </a:rPr>
              <a:t>не все сведения об отправителе товаров в графе 2 ДТ: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ООО «АТРИА</a:t>
            </a:r>
            <a:r>
              <a:rPr lang="ru-RU" sz="2000" b="1" i="1" dirty="0" smtClean="0">
                <a:solidFill>
                  <a:srgbClr val="002060"/>
                </a:solidFill>
              </a:rPr>
              <a:t>» </a:t>
            </a:r>
            <a:r>
              <a:rPr lang="ru-RU" b="1" i="1" dirty="0" smtClean="0">
                <a:solidFill>
                  <a:srgbClr val="002060"/>
                </a:solidFill>
              </a:rPr>
              <a:t>– </a:t>
            </a:r>
            <a:r>
              <a:rPr lang="ru-RU" b="1" i="1" dirty="0">
                <a:solidFill>
                  <a:srgbClr val="002060"/>
                </a:solidFill>
              </a:rPr>
              <a:t>2 отказа.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700" y="1549666"/>
            <a:ext cx="6654800" cy="1384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Авторегистрации ДТ на ввозимые товары, помещаемые под ИМ40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1400" y="5876551"/>
            <a:ext cx="7543800" cy="1527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Автовыпуск ввозимых товарных партий, помещаемых под таможенную процедуру ИМ40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91625" y="3110980"/>
            <a:ext cx="8477250" cy="2603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</a:rPr>
              <a:t>Несоответствие </a:t>
            </a:r>
            <a:r>
              <a:rPr lang="ru-RU" sz="2400" b="1" i="1" dirty="0">
                <a:solidFill>
                  <a:srgbClr val="002060"/>
                </a:solidFill>
              </a:rPr>
              <a:t>реквизитов транспортных документов, заявленных в графе 44 ДТ, и указанных в транзитной декларации: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ООО «ХЕНКЕЛЬ РУС»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– 6 отказов;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ООО «КАМА КАРТОН»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– 3 отказа.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99550" y="7493001"/>
            <a:ext cx="8477250" cy="21333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</a:rPr>
              <a:t>Все причины отказов субъективного характера обусловлены не совпадением номера контракта в паспорте сделки и в ДТ: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ООО «ФУНДЕР – УВА»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– 2 отказа.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8" y="1777476"/>
            <a:ext cx="1264208" cy="110618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8" y="6035649"/>
            <a:ext cx="1264208" cy="110618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46" y="6035649"/>
            <a:ext cx="1264208" cy="110618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980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253" y="3611956"/>
            <a:ext cx="12279918" cy="28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" y="3459900"/>
            <a:ext cx="18287996" cy="2657580"/>
          </a:xfrm>
          <a:prstGeom prst="rect">
            <a:avLst/>
          </a:prstGeom>
          <a:noFill/>
        </p:spPr>
        <p:txBody>
          <a:bodyPr wrap="square" lIns="162997" tIns="81499" rIns="162997" bIns="81499" rtlCol="0">
            <a:spAutoFit/>
          </a:bodyPr>
          <a:lstStyle/>
          <a:p>
            <a:pPr algn="ctr"/>
            <a:endParaRPr lang="ru-RU" sz="2700" b="1" dirty="0">
              <a:solidFill>
                <a:srgbClr val="1D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500" b="1" dirty="0">
                <a:solidFill>
                  <a:srgbClr val="1D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ТАМОЖЕННАЯ СЛУЖБА</a:t>
            </a:r>
          </a:p>
          <a:p>
            <a:pPr algn="ctr"/>
            <a:endParaRPr lang="ru-RU" sz="4500" b="1" dirty="0">
              <a:solidFill>
                <a:srgbClr val="1D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500" b="1" dirty="0">
                <a:solidFill>
                  <a:srgbClr val="1D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ПРИВОЛЖСКАЯ ЭЛЕКТРОННАЯ ТАМОЖНЯ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9401" y="7023629"/>
            <a:ext cx="17856198" cy="3060171"/>
          </a:xfrm>
        </p:spPr>
        <p:txBody>
          <a:bodyPr/>
          <a:lstStyle/>
          <a:p>
            <a:r>
              <a:rPr lang="ru-RU" sz="3200" dirty="0">
                <a:solidFill>
                  <a:srgbClr val="FFFFFF"/>
                </a:solidFill>
                <a:cs typeface="Times New Roman" pitchFamily="18" charset="0"/>
              </a:rPr>
              <a:t>Выступление начальника отдела таможенных процедур и таможенного контроля приволжской электронной таможни </a:t>
            </a:r>
            <a:br>
              <a:rPr lang="ru-RU" sz="32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200" dirty="0" err="1">
                <a:solidFill>
                  <a:srgbClr val="FFFFFF"/>
                </a:solidFill>
                <a:cs typeface="Times New Roman" pitchFamily="18" charset="0"/>
              </a:rPr>
              <a:t>м.е</a:t>
            </a:r>
            <a:r>
              <a:rPr lang="ru-RU" sz="3200" dirty="0">
                <a:solidFill>
                  <a:srgbClr val="FFFFFF"/>
                </a:solidFill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rgbClr val="FFFFFF"/>
                </a:solidFill>
                <a:cs typeface="Times New Roman" pitchFamily="18" charset="0"/>
              </a:rPr>
              <a:t>земскова</a:t>
            </a: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FF"/>
                </a:solidFill>
                <a:cs typeface="Times New Roman" pitchFamily="18" charset="0"/>
              </a:rPr>
              <a:t>«</a:t>
            </a:r>
            <a:r>
              <a:rPr lang="ru-RU" sz="3200" dirty="0"/>
              <a:t>Основные принципы и особенности взаимодействия декларанта и таможенного органа при декларировании товаров в Приволжском ЦЭД</a:t>
            </a:r>
            <a:r>
              <a:rPr lang="ru-RU" sz="3200" dirty="0" smtClean="0"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68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лый вариант">
  <a:themeElements>
    <a:clrScheme name="Фирменные цвета ФТС 1">
      <a:dk1>
        <a:srgbClr val="000000"/>
      </a:dk1>
      <a:lt1>
        <a:srgbClr val="E3E3E3"/>
      </a:lt1>
      <a:dk2>
        <a:srgbClr val="000000"/>
      </a:dk2>
      <a:lt2>
        <a:srgbClr val="F1F1F1"/>
      </a:lt2>
      <a:accent1>
        <a:srgbClr val="1D6846"/>
      </a:accent1>
      <a:accent2>
        <a:srgbClr val="FFC81E"/>
      </a:accent2>
      <a:accent3>
        <a:srgbClr val="008D78"/>
      </a:accent3>
      <a:accent4>
        <a:srgbClr val="F8EA7B"/>
      </a:accent4>
      <a:accent5>
        <a:srgbClr val="B3D2C8"/>
      </a:accent5>
      <a:accent6>
        <a:srgbClr val="1C683F"/>
      </a:accent6>
      <a:hlink>
        <a:srgbClr val="3CB396"/>
      </a:hlink>
      <a:folHlink>
        <a:srgbClr val="0A5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ветлый вариант">
  <a:themeElements>
    <a:clrScheme name="Фирменные цвета ФТС 1">
      <a:dk1>
        <a:srgbClr val="000000"/>
      </a:dk1>
      <a:lt1>
        <a:srgbClr val="E3E3E3"/>
      </a:lt1>
      <a:dk2>
        <a:srgbClr val="000000"/>
      </a:dk2>
      <a:lt2>
        <a:srgbClr val="F1F1F1"/>
      </a:lt2>
      <a:accent1>
        <a:srgbClr val="1D6846"/>
      </a:accent1>
      <a:accent2>
        <a:srgbClr val="FFC81E"/>
      </a:accent2>
      <a:accent3>
        <a:srgbClr val="008D78"/>
      </a:accent3>
      <a:accent4>
        <a:srgbClr val="F8EA7B"/>
      </a:accent4>
      <a:accent5>
        <a:srgbClr val="B3D2C8"/>
      </a:accent5>
      <a:accent6>
        <a:srgbClr val="1C683F"/>
      </a:accent6>
      <a:hlink>
        <a:srgbClr val="3CB396"/>
      </a:hlink>
      <a:folHlink>
        <a:srgbClr val="0A5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Фирменные цвета ФТС 1">
    <a:dk1>
      <a:srgbClr val="000000"/>
    </a:dk1>
    <a:lt1>
      <a:srgbClr val="E3E3E3"/>
    </a:lt1>
    <a:dk2>
      <a:srgbClr val="000000"/>
    </a:dk2>
    <a:lt2>
      <a:srgbClr val="F1F1F1"/>
    </a:lt2>
    <a:accent1>
      <a:srgbClr val="1D6846"/>
    </a:accent1>
    <a:accent2>
      <a:srgbClr val="FFC81E"/>
    </a:accent2>
    <a:accent3>
      <a:srgbClr val="008D78"/>
    </a:accent3>
    <a:accent4>
      <a:srgbClr val="F8EA7B"/>
    </a:accent4>
    <a:accent5>
      <a:srgbClr val="B3D2C8"/>
    </a:accent5>
    <a:accent6>
      <a:srgbClr val="1C683F"/>
    </a:accent6>
    <a:hlink>
      <a:srgbClr val="3CB396"/>
    </a:hlink>
    <a:folHlink>
      <a:srgbClr val="0A505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E097306-7FF4-4400-9885-64FDACA029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5DF9E2-4C57-4E76-A7BD-A81D0D0C7230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365D43-BA9C-4545-8FFF-1F41C5ACD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48371</TotalTime>
  <Words>356</Words>
  <Application>Microsoft Office PowerPoint</Application>
  <PresentationFormat>Произвольный</PresentationFormat>
  <Paragraphs>83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Светлый вариант</vt:lpstr>
      <vt:lpstr>1_Светлый вариант</vt:lpstr>
      <vt:lpstr>Выступление начальника отдела таможенных процедур и таможенного контроля приволжской электронной таможни  м.е. земскова  «Основные принципы и особенности взаимодействия декларанта и таможенного органа при декларировании товаров в Приволжском ЦЭД»</vt:lpstr>
      <vt:lpstr>Характеристика деятельности Приволжского таможенного поста (ЦЭД)</vt:lpstr>
      <vt:lpstr>Взаимодействие при необходимости представления документов на бумажном носителе</vt:lpstr>
      <vt:lpstr>Взаимодействие при необходимости проведения фактической проверки товаров</vt:lpstr>
      <vt:lpstr>Взаимодействие с Приволжской электронной таможней при подтверждении фактического вывоза товаров</vt:lpstr>
      <vt:lpstr>Презентация PowerPoint</vt:lpstr>
      <vt:lpstr>Выступление начальника отдела таможенных процедур и таможенного контроля приволжской электронной таможни  м.е. земскова  «Основные принципы и особенности взаимодействия декларанта и таможенного органа при декларировании товаров в Приволжском ЦЭД»</vt:lpstr>
    </vt:vector>
  </TitlesOfParts>
  <Company>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ZemskovME</cp:lastModifiedBy>
  <cp:revision>3391</cp:revision>
  <cp:lastPrinted>2020-01-20T13:59:13Z</cp:lastPrinted>
  <dcterms:created xsi:type="dcterms:W3CDTF">2015-02-25T15:20:40Z</dcterms:created>
  <dcterms:modified xsi:type="dcterms:W3CDTF">2020-02-18T16:47:48Z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</Properties>
</file>